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9" r:id="rId5"/>
    <p:sldId id="261" r:id="rId6"/>
    <p:sldId id="257" r:id="rId7"/>
    <p:sldId id="263" r:id="rId8"/>
    <p:sldId id="268" r:id="rId9"/>
    <p:sldId id="264" r:id="rId10"/>
    <p:sldId id="277" r:id="rId11"/>
    <p:sldId id="275" r:id="rId12"/>
    <p:sldId id="278" r:id="rId13"/>
    <p:sldId id="279" r:id="rId14"/>
    <p:sldId id="284" r:id="rId15"/>
    <p:sldId id="287" r:id="rId16"/>
    <p:sldId id="286" r:id="rId17"/>
    <p:sldId id="282" r:id="rId18"/>
    <p:sldId id="274" r:id="rId19"/>
    <p:sldId id="276" r:id="rId20"/>
    <p:sldId id="258" r:id="rId21"/>
    <p:sldId id="283" r:id="rId22"/>
    <p:sldId id="27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34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95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34AF1-B8B4-4251-BF44-E520CCC9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B2B686-E444-4042-81E4-848C80E8F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073DC-EED1-463E-92AD-742021BF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D0FAB-08F1-4C5C-98D6-76103759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582A8-56E2-48DA-AA66-AF10A8EC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7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311C8F-B413-484D-B76C-1F9E48776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65A021-FD57-49F6-9F17-45A85B37E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60544-0556-4757-9D69-0926C7CF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AC985-AE64-405E-92BC-E215F5D9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E7C94-34DC-4AF3-9A60-32B53FEC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8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387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7079D-81D9-4386-99A5-ECD08773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DE86E-57A1-4BB8-B05A-ED85747A1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4336B-BA76-4C95-84C1-32032137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0488CA-B3EA-43FF-91C5-738B329A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C23B63-E839-4297-8DE9-46E3B265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27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90C25-BCBA-4C98-8808-EDF87392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CC25F-107E-497A-A7DE-6DA6E5407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0FFA9D-A772-42EA-8385-081E2E555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A2BD41-E17F-4BAB-8695-99917DF6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E9B20-5C92-4593-A65A-6BAD0A08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7DDC87-78D1-4F82-BDB3-BC5BB115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99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A810-8AA6-424E-810C-AD55875A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941A2-1948-4802-9C61-06017A229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D58B61-4F89-4E07-B06C-2A1C385C1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5036A0-B358-4E78-9813-91FD6CD2A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6FABFF-6FD9-4D4E-9193-69523F86E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13B9FB-6BBF-479E-911E-DD87C840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02DB5B-17F9-4923-BF31-4B8E5BFC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084616-AB2E-49AA-A3E5-A34F941C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4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B247-E20B-4015-9B2D-C0C72064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CAAD1F-59ED-4D20-AF42-0CBF2ADA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77E938-9824-47F1-89D8-90D51FC4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9FEB6E-0AA8-41C3-A883-F5350E216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5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58B3CB-BCFC-432D-A2BD-8AE61798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AD6097-3F22-4198-AF2B-8DDB96DD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C49065-F121-48F4-8407-8B874CC9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7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FCB26-8E20-458A-9A29-40B8278D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D7F2F-F236-47F3-A50C-6CCBBAEB1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FD5645-4AF0-4024-82B1-E48CF3522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D629A-7B00-452E-BA0D-625AD2EE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D02D25-13F9-4DF7-BC59-B1303588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7E4FE5-9578-4703-A4A3-8F9D5E2B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5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CBFC5-9D78-4EE3-915F-F60B5949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FB9F93-2373-486D-BBF5-98BEB7AE6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B9D0DC-3740-4803-AA38-1276364AE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58B1FD-46E9-46F0-8839-01717D23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F84314-A92A-4E79-A669-7A04F363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7D467-D8BD-49C8-9B2B-4815BD11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5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CC68C3-5AB9-4DF1-9766-D11B6023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56E2AA-BC9A-4812-B40A-28ACA9256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66AFD5-561D-4E4E-A471-2F9C976A2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850E7-CEE5-4DA1-A39B-BCA51D54EFDF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09892-EEFA-404B-BF5B-FDB1B4F73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33375-5F36-410B-B71C-201B92B0A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25093-1188-47A4-85F8-24039528A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4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16BC1D-124D-47D1-AA9B-AEE69A98D134}"/>
              </a:ext>
            </a:extLst>
          </p:cNvPr>
          <p:cNvSpPr txBox="1"/>
          <p:nvPr/>
        </p:nvSpPr>
        <p:spPr>
          <a:xfrm>
            <a:off x="267419" y="2474307"/>
            <a:ext cx="624331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 err="1">
                <a:solidFill>
                  <a:schemeClr val="accent4"/>
                </a:solidFill>
              </a:rPr>
              <a:t>Dream</a:t>
            </a:r>
            <a:r>
              <a:rPr lang="en-US" altLang="ko-KR" sz="7000" b="1" dirty="0" err="1"/>
              <a:t>Catcher</a:t>
            </a:r>
            <a:endParaRPr lang="en-US" altLang="ko-KR" sz="7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DCC017-6ECF-4628-A965-34DCB01E109D}"/>
              </a:ext>
            </a:extLst>
          </p:cNvPr>
          <p:cNvSpPr/>
          <p:nvPr/>
        </p:nvSpPr>
        <p:spPr>
          <a:xfrm>
            <a:off x="362310" y="3462834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UI / UX </a:t>
            </a:r>
            <a:r>
              <a:rPr lang="ko-KR" altLang="en-US" b="1" dirty="0"/>
              <a:t>기획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1AAC2-A095-479D-9AEB-B3EB7ECDB5A4}"/>
              </a:ext>
            </a:extLst>
          </p:cNvPr>
          <p:cNvSpPr/>
          <p:nvPr/>
        </p:nvSpPr>
        <p:spPr>
          <a:xfrm>
            <a:off x="1914338" y="347848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작성 </a:t>
            </a:r>
            <a:r>
              <a:rPr lang="en-US" altLang="ko-KR" b="1" dirty="0"/>
              <a:t>: </a:t>
            </a:r>
            <a:r>
              <a:rPr lang="ko-KR" altLang="en-US" b="1" dirty="0"/>
              <a:t>강일구</a:t>
            </a:r>
          </a:p>
        </p:txBody>
      </p:sp>
    </p:spTree>
    <p:extLst>
      <p:ext uri="{BB962C8B-B14F-4D97-AF65-F5344CB8AC3E}">
        <p14:creationId xmlns:p14="http://schemas.microsoft.com/office/powerpoint/2010/main" val="2729415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45D08A-82FC-498D-AEE6-7A77818A1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ADC549-DA23-4C42-95B8-1F4649557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1D3AC18A-863D-461D-B3DB-F44C03A328A1}"/>
              </a:ext>
            </a:extLst>
          </p:cNvPr>
          <p:cNvSpPr/>
          <p:nvPr/>
        </p:nvSpPr>
        <p:spPr>
          <a:xfrm>
            <a:off x="5033157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B43CC781-9545-4938-912B-D172F9222446}"/>
              </a:ext>
            </a:extLst>
          </p:cNvPr>
          <p:cNvSpPr/>
          <p:nvPr/>
        </p:nvSpPr>
        <p:spPr>
          <a:xfrm>
            <a:off x="5775620" y="488558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CF2A5F52-E291-427A-A2AE-195B200AFB45}"/>
              </a:ext>
            </a:extLst>
          </p:cNvPr>
          <p:cNvSpPr/>
          <p:nvPr/>
        </p:nvSpPr>
        <p:spPr>
          <a:xfrm>
            <a:off x="6518084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F2EED90-DD16-47F0-BA2D-2400B03099C3}"/>
              </a:ext>
            </a:extLst>
          </p:cNvPr>
          <p:cNvSpPr/>
          <p:nvPr/>
        </p:nvSpPr>
        <p:spPr>
          <a:xfrm>
            <a:off x="5678375" y="5715630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B9FE61-48DA-41A2-BF35-AF85C6CB8342}"/>
              </a:ext>
            </a:extLst>
          </p:cNvPr>
          <p:cNvSpPr/>
          <p:nvPr/>
        </p:nvSpPr>
        <p:spPr>
          <a:xfrm>
            <a:off x="6016093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AEF86B-A6E8-4CF7-B686-D2A8F531AC28}"/>
              </a:ext>
            </a:extLst>
          </p:cNvPr>
          <p:cNvSpPr/>
          <p:nvPr/>
        </p:nvSpPr>
        <p:spPr>
          <a:xfrm>
            <a:off x="6357584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00BA795-6C38-4FA1-B694-8816A696C8DF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12C5581-C531-4E75-B78C-89EE0B696DD2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9B515-4D61-4219-8DEF-BB9D3390C9C3}"/>
              </a:ext>
            </a:extLst>
          </p:cNvPr>
          <p:cNvSpPr txBox="1"/>
          <p:nvPr/>
        </p:nvSpPr>
        <p:spPr>
          <a:xfrm>
            <a:off x="448574" y="191284"/>
            <a:ext cx="3829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(1_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변신 상태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D9E1D4-6BE4-4DDC-8B18-B6160BC9AD18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45C41A4-94FE-4090-B9E0-B6569D1C4F67}"/>
              </a:ext>
            </a:extLst>
          </p:cNvPr>
          <p:cNvSpPr/>
          <p:nvPr/>
        </p:nvSpPr>
        <p:spPr>
          <a:xfrm>
            <a:off x="5775620" y="408656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궁</a:t>
            </a:r>
          </a:p>
        </p:txBody>
      </p:sp>
    </p:spTree>
    <p:extLst>
      <p:ext uri="{BB962C8B-B14F-4D97-AF65-F5344CB8AC3E}">
        <p14:creationId xmlns:p14="http://schemas.microsoft.com/office/powerpoint/2010/main" val="310860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196486-D7D5-4226-B365-1559E3B17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F67ED3-4351-4383-B8C6-94DD1C0A8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1B8E57-29B2-41F9-B49C-020E1F6B19D4}"/>
              </a:ext>
            </a:extLst>
          </p:cNvPr>
          <p:cNvSpPr txBox="1"/>
          <p:nvPr/>
        </p:nvSpPr>
        <p:spPr>
          <a:xfrm>
            <a:off x="10514524" y="2011144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글자 키워</a:t>
            </a:r>
            <a:endParaRPr lang="en-US" altLang="ko-KR" b="1" dirty="0"/>
          </a:p>
          <a:p>
            <a:r>
              <a:rPr lang="ko-KR" altLang="en-US" b="1" dirty="0"/>
              <a:t>달라고 하심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1660D3-5BB9-466D-AEE7-0401DB704CE0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1895E1AB-43EF-4E07-93EB-015450326DC2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DF0EC-15EC-4E42-83FF-938A45400567}"/>
              </a:ext>
            </a:extLst>
          </p:cNvPr>
          <p:cNvSpPr txBox="1"/>
          <p:nvPr/>
        </p:nvSpPr>
        <p:spPr>
          <a:xfrm>
            <a:off x="448574" y="191284"/>
            <a:ext cx="4472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몬스터 공격 시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2243BF4-E95C-4BB2-BFA3-CFB06EDEA69B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B49D88E-42A7-429B-9F97-B9E42DA9A276}"/>
              </a:ext>
            </a:extLst>
          </p:cNvPr>
          <p:cNvSpPr/>
          <p:nvPr/>
        </p:nvSpPr>
        <p:spPr>
          <a:xfrm>
            <a:off x="4833937" y="1572511"/>
            <a:ext cx="254317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7FC8A-D072-41B5-8892-04B58D3817BB}"/>
              </a:ext>
            </a:extLst>
          </p:cNvPr>
          <p:cNvSpPr txBox="1"/>
          <p:nvPr/>
        </p:nvSpPr>
        <p:spPr>
          <a:xfrm>
            <a:off x="4736489" y="131146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몬스터 이름</a:t>
            </a:r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A08F798F-ED46-4430-9D1E-8C80DB7367C9}"/>
              </a:ext>
            </a:extLst>
          </p:cNvPr>
          <p:cNvSpPr/>
          <p:nvPr/>
        </p:nvSpPr>
        <p:spPr>
          <a:xfrm>
            <a:off x="5033157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3168871A-5893-4778-B894-3D23B872D2B9}"/>
              </a:ext>
            </a:extLst>
          </p:cNvPr>
          <p:cNvSpPr/>
          <p:nvPr/>
        </p:nvSpPr>
        <p:spPr>
          <a:xfrm>
            <a:off x="5775620" y="488558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46C1BEE8-8843-464F-A844-6648222FDE51}"/>
              </a:ext>
            </a:extLst>
          </p:cNvPr>
          <p:cNvSpPr/>
          <p:nvPr/>
        </p:nvSpPr>
        <p:spPr>
          <a:xfrm>
            <a:off x="6518084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956F3E-525C-4260-A08B-EA10AAFE1A3B}"/>
              </a:ext>
            </a:extLst>
          </p:cNvPr>
          <p:cNvSpPr/>
          <p:nvPr/>
        </p:nvSpPr>
        <p:spPr>
          <a:xfrm>
            <a:off x="5678375" y="5715630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C4763A-B218-44EB-9864-D8AF671E9838}"/>
              </a:ext>
            </a:extLst>
          </p:cNvPr>
          <p:cNvSpPr/>
          <p:nvPr/>
        </p:nvSpPr>
        <p:spPr>
          <a:xfrm>
            <a:off x="6016093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C269496-0942-43C7-97F6-204D7565EDEE}"/>
              </a:ext>
            </a:extLst>
          </p:cNvPr>
          <p:cNvSpPr/>
          <p:nvPr/>
        </p:nvSpPr>
        <p:spPr>
          <a:xfrm>
            <a:off x="6357584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27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D716EF-7AA9-4442-B868-A4D56CF5A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BEED1A1-EE92-4C33-973D-76F937D07DBB}"/>
              </a:ext>
            </a:extLst>
          </p:cNvPr>
          <p:cNvGrpSpPr/>
          <p:nvPr/>
        </p:nvGrpSpPr>
        <p:grpSpPr>
          <a:xfrm>
            <a:off x="5033157" y="5294856"/>
            <a:ext cx="2125685" cy="663806"/>
            <a:chOff x="4926402" y="5181600"/>
            <a:chExt cx="2339196" cy="730481"/>
          </a:xfrm>
        </p:grpSpPr>
        <p:sp>
          <p:nvSpPr>
            <p:cNvPr id="5" name="순서도: 판단 4">
              <a:extLst>
                <a:ext uri="{FF2B5EF4-FFF2-40B4-BE49-F238E27FC236}">
                  <a16:creationId xmlns:a16="http://schemas.microsoft.com/office/drawing/2014/main" id="{EA2FB6A5-149B-4B83-9D13-F286A2B919EE}"/>
                </a:ext>
              </a:extLst>
            </p:cNvPr>
            <p:cNvSpPr/>
            <p:nvPr/>
          </p:nvSpPr>
          <p:spPr>
            <a:xfrm>
              <a:off x="4926402" y="5181600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순서도: 판단 5">
              <a:extLst>
                <a:ext uri="{FF2B5EF4-FFF2-40B4-BE49-F238E27FC236}">
                  <a16:creationId xmlns:a16="http://schemas.microsoft.com/office/drawing/2014/main" id="{3C7673B3-7961-4DD5-968F-64BEED54104B}"/>
                </a:ext>
              </a:extLst>
            </p:cNvPr>
            <p:cNvSpPr/>
            <p:nvPr/>
          </p:nvSpPr>
          <p:spPr>
            <a:xfrm>
              <a:off x="5743441" y="5181602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판단 6">
              <a:extLst>
                <a:ext uri="{FF2B5EF4-FFF2-40B4-BE49-F238E27FC236}">
                  <a16:creationId xmlns:a16="http://schemas.microsoft.com/office/drawing/2014/main" id="{DADA3238-3535-42FF-B2E1-CAF7358E6C1E}"/>
                </a:ext>
              </a:extLst>
            </p:cNvPr>
            <p:cNvSpPr/>
            <p:nvPr/>
          </p:nvSpPr>
          <p:spPr>
            <a:xfrm>
              <a:off x="6560480" y="5181600"/>
              <a:ext cx="705118" cy="730479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1CCF6A-12CF-4860-9CED-D02DD0D0F44C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4F90EB52-7ADA-4E9D-9C2D-38A92924CE10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11493AB-2156-4EDE-A3F3-3C70E54B2C98}"/>
              </a:ext>
            </a:extLst>
          </p:cNvPr>
          <p:cNvSpPr/>
          <p:nvPr/>
        </p:nvSpPr>
        <p:spPr>
          <a:xfrm>
            <a:off x="5678375" y="4962428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307350-3D9C-4790-9C50-36BF074AF723}"/>
              </a:ext>
            </a:extLst>
          </p:cNvPr>
          <p:cNvSpPr/>
          <p:nvPr/>
        </p:nvSpPr>
        <p:spPr>
          <a:xfrm>
            <a:off x="6016093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85622D-63A8-41E4-BEF7-A7C1CF613CE7}"/>
              </a:ext>
            </a:extLst>
          </p:cNvPr>
          <p:cNvSpPr/>
          <p:nvPr/>
        </p:nvSpPr>
        <p:spPr>
          <a:xfrm>
            <a:off x="6357584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033D505-164A-4D22-8D2E-5E4B2C50D680}"/>
              </a:ext>
            </a:extLst>
          </p:cNvPr>
          <p:cNvSpPr/>
          <p:nvPr/>
        </p:nvSpPr>
        <p:spPr>
          <a:xfrm>
            <a:off x="4833937" y="1572511"/>
            <a:ext cx="254317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FE97E-9384-4330-97C7-0D6E5E38161F}"/>
              </a:ext>
            </a:extLst>
          </p:cNvPr>
          <p:cNvSpPr txBox="1"/>
          <p:nvPr/>
        </p:nvSpPr>
        <p:spPr>
          <a:xfrm>
            <a:off x="4736489" y="131146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몬스터 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604CF-6213-4AD5-A008-3FF54A1F1723}"/>
              </a:ext>
            </a:extLst>
          </p:cNvPr>
          <p:cNvSpPr txBox="1"/>
          <p:nvPr/>
        </p:nvSpPr>
        <p:spPr>
          <a:xfrm>
            <a:off x="448574" y="191284"/>
            <a:ext cx="47126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(1_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미션 창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TAB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입력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DB9CAA-F087-4B94-9E24-978DDCD07717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45A189-8BBA-46D4-A2E6-27D974756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89" t="35185" r="8090" b="49453"/>
          <a:stretch/>
        </p:blipFill>
        <p:spPr>
          <a:xfrm>
            <a:off x="8745970" y="2566688"/>
            <a:ext cx="1733909" cy="10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BB3D16F-11BB-46AF-B232-7A914FF7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FCE242-B5D7-4228-9535-BF1B32629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728A2017-2A50-4DF3-BFD9-D9800F25B245}"/>
              </a:ext>
            </a:extLst>
          </p:cNvPr>
          <p:cNvSpPr/>
          <p:nvPr/>
        </p:nvSpPr>
        <p:spPr>
          <a:xfrm>
            <a:off x="5033157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E74962BD-7365-4F3A-A812-49C01B458A56}"/>
              </a:ext>
            </a:extLst>
          </p:cNvPr>
          <p:cNvSpPr/>
          <p:nvPr/>
        </p:nvSpPr>
        <p:spPr>
          <a:xfrm>
            <a:off x="5775620" y="488558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F62FA25D-F25B-465F-B141-86974711FF8C}"/>
              </a:ext>
            </a:extLst>
          </p:cNvPr>
          <p:cNvSpPr/>
          <p:nvPr/>
        </p:nvSpPr>
        <p:spPr>
          <a:xfrm>
            <a:off x="6518084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481E0C-AAB5-4DA2-BED3-B5182D349437}"/>
              </a:ext>
            </a:extLst>
          </p:cNvPr>
          <p:cNvSpPr/>
          <p:nvPr/>
        </p:nvSpPr>
        <p:spPr>
          <a:xfrm>
            <a:off x="5678375" y="5715630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DED289-8870-40E1-B64F-CA93D74CE783}"/>
              </a:ext>
            </a:extLst>
          </p:cNvPr>
          <p:cNvSpPr/>
          <p:nvPr/>
        </p:nvSpPr>
        <p:spPr>
          <a:xfrm>
            <a:off x="6016093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DA0641-CAEC-48A2-B098-23BE0DC0EE24}"/>
              </a:ext>
            </a:extLst>
          </p:cNvPr>
          <p:cNvSpPr/>
          <p:nvPr/>
        </p:nvSpPr>
        <p:spPr>
          <a:xfrm>
            <a:off x="6357584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73BA478-0460-4567-B802-3473E65BB745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6CE3E12-83EA-4E37-813C-B46AA736F365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0BAE7C40-01FA-4387-A244-BB3490A73D39}"/>
              </a:ext>
            </a:extLst>
          </p:cNvPr>
          <p:cNvSpPr/>
          <p:nvPr/>
        </p:nvSpPr>
        <p:spPr>
          <a:xfrm>
            <a:off x="5775620" y="408656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B0A1BE-67BC-48C7-8739-5C98AB2551C9}"/>
              </a:ext>
            </a:extLst>
          </p:cNvPr>
          <p:cNvSpPr txBox="1"/>
          <p:nvPr/>
        </p:nvSpPr>
        <p:spPr>
          <a:xfrm>
            <a:off x="448574" y="191284"/>
            <a:ext cx="4112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해설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_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디폴트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CA5D297-3FAB-4B9B-8822-B729FF916111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EB7D32-680B-4F5B-A633-AC10EF9C2460}"/>
              </a:ext>
            </a:extLst>
          </p:cNvPr>
          <p:cNvSpPr/>
          <p:nvPr/>
        </p:nvSpPr>
        <p:spPr>
          <a:xfrm>
            <a:off x="1992701" y="1257454"/>
            <a:ext cx="2268747" cy="878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29C39E-8BC9-4347-8776-3124A7D88840}"/>
              </a:ext>
            </a:extLst>
          </p:cNvPr>
          <p:cNvSpPr/>
          <p:nvPr/>
        </p:nvSpPr>
        <p:spPr>
          <a:xfrm>
            <a:off x="4729821" y="4045940"/>
            <a:ext cx="2767033" cy="154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4ED0-2A34-4EB6-A466-EC7EEEAA3EF7}"/>
              </a:ext>
            </a:extLst>
          </p:cNvPr>
          <p:cNvSpPr/>
          <p:nvPr/>
        </p:nvSpPr>
        <p:spPr>
          <a:xfrm>
            <a:off x="9868620" y="2543510"/>
            <a:ext cx="759124" cy="1657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592623-970C-4962-8F0F-FD9CF3DEAC59}"/>
              </a:ext>
            </a:extLst>
          </p:cNvPr>
          <p:cNvSpPr/>
          <p:nvPr/>
        </p:nvSpPr>
        <p:spPr>
          <a:xfrm>
            <a:off x="4492424" y="3843220"/>
            <a:ext cx="405440" cy="4054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760393-C7C6-41A2-A197-235287F65C96}"/>
              </a:ext>
            </a:extLst>
          </p:cNvPr>
          <p:cNvSpPr/>
          <p:nvPr/>
        </p:nvSpPr>
        <p:spPr>
          <a:xfrm>
            <a:off x="1789981" y="1073703"/>
            <a:ext cx="405440" cy="4054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5C29767-0A82-4DEB-B82A-0A1741D09A79}"/>
              </a:ext>
            </a:extLst>
          </p:cNvPr>
          <p:cNvSpPr/>
          <p:nvPr/>
        </p:nvSpPr>
        <p:spPr>
          <a:xfrm>
            <a:off x="9653044" y="2397773"/>
            <a:ext cx="405440" cy="4054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BA91F5-35E9-4DFD-8419-11757D50CD54}"/>
              </a:ext>
            </a:extLst>
          </p:cNvPr>
          <p:cNvSpPr/>
          <p:nvPr/>
        </p:nvSpPr>
        <p:spPr>
          <a:xfrm>
            <a:off x="5598459" y="5684600"/>
            <a:ext cx="1026627" cy="296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2A5C9D8-C23C-41DA-8D6A-473F60187A44}"/>
              </a:ext>
            </a:extLst>
          </p:cNvPr>
          <p:cNvSpPr/>
          <p:nvPr/>
        </p:nvSpPr>
        <p:spPr>
          <a:xfrm>
            <a:off x="5247874" y="5630194"/>
            <a:ext cx="405440" cy="4054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391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2A809A-13BB-41E2-BC04-3C2B31252881}"/>
              </a:ext>
            </a:extLst>
          </p:cNvPr>
          <p:cNvGrpSpPr/>
          <p:nvPr/>
        </p:nvGrpSpPr>
        <p:grpSpPr>
          <a:xfrm>
            <a:off x="724480" y="1182644"/>
            <a:ext cx="4387976" cy="2080850"/>
            <a:chOff x="983272" y="1717482"/>
            <a:chExt cx="4387976" cy="208085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314E6B-F2CB-4E34-8115-44DB2FE9B361}"/>
                </a:ext>
              </a:extLst>
            </p:cNvPr>
            <p:cNvSpPr/>
            <p:nvPr/>
          </p:nvSpPr>
          <p:spPr>
            <a:xfrm>
              <a:off x="1603076" y="2312505"/>
              <a:ext cx="1800225" cy="257142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34C40C0F-F157-459F-A72E-6BE43D943CB3}"/>
                </a:ext>
              </a:extLst>
            </p:cNvPr>
            <p:cNvSpPr/>
            <p:nvPr/>
          </p:nvSpPr>
          <p:spPr>
            <a:xfrm>
              <a:off x="1298276" y="2045789"/>
              <a:ext cx="790575" cy="790575"/>
            </a:xfrm>
            <a:prstGeom prst="diamond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DE0FD4-87C1-4185-94F4-A67CAA44A75F}"/>
                </a:ext>
              </a:extLst>
            </p:cNvPr>
            <p:cNvSpPr txBox="1"/>
            <p:nvPr/>
          </p:nvSpPr>
          <p:spPr>
            <a:xfrm>
              <a:off x="983272" y="3429000"/>
              <a:ext cx="4068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변신 게이지 </a:t>
              </a:r>
              <a:r>
                <a:rPr lang="en-US" altLang="ko-KR" b="1" dirty="0"/>
                <a:t>+ </a:t>
              </a:r>
              <a:r>
                <a:rPr lang="ko-KR" altLang="en-US" b="1" dirty="0"/>
                <a:t>캐릭터 얼굴 일러스트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11BC50-2C9C-4434-A05A-A72580DC1F43}"/>
                </a:ext>
              </a:extLst>
            </p:cNvPr>
            <p:cNvSpPr txBox="1"/>
            <p:nvPr/>
          </p:nvSpPr>
          <p:spPr>
            <a:xfrm>
              <a:off x="2863830" y="1717482"/>
              <a:ext cx="2507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플레이어 체력 게이지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DC150801-2B51-473D-89AA-9ED88DAD2B35}"/>
                </a:ext>
              </a:extLst>
            </p:cNvPr>
            <p:cNvCxnSpPr>
              <a:stCxn id="8" idx="1"/>
              <a:endCxn id="2" idx="0"/>
            </p:cNvCxnSpPr>
            <p:nvPr/>
          </p:nvCxnSpPr>
          <p:spPr>
            <a:xfrm rot="10800000" flipV="1">
              <a:off x="2503190" y="1902147"/>
              <a:ext cx="360641" cy="410357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9F4BCD-2B6B-4D7C-A641-6B3E80E0B87E}"/>
              </a:ext>
            </a:extLst>
          </p:cNvPr>
          <p:cNvSpPr txBox="1"/>
          <p:nvPr/>
        </p:nvSpPr>
        <p:spPr>
          <a:xfrm>
            <a:off x="448574" y="191284"/>
            <a:ext cx="3046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해설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5C324C-7E20-4533-A45C-77336D832A68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C62C761-D4AB-4721-96F2-A4A4066DC558}"/>
              </a:ext>
            </a:extLst>
          </p:cNvPr>
          <p:cNvSpPr/>
          <p:nvPr/>
        </p:nvSpPr>
        <p:spPr>
          <a:xfrm>
            <a:off x="724480" y="931063"/>
            <a:ext cx="444213" cy="444213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AAB12AE-94E2-48C3-AD2C-2EBB3E40223D}"/>
              </a:ext>
            </a:extLst>
          </p:cNvPr>
          <p:cNvSpPr/>
          <p:nvPr/>
        </p:nvSpPr>
        <p:spPr>
          <a:xfrm>
            <a:off x="724479" y="3967637"/>
            <a:ext cx="444213" cy="444213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91141B-979A-4A54-BCCD-BB6ADF54831F}"/>
              </a:ext>
            </a:extLst>
          </p:cNvPr>
          <p:cNvGrpSpPr/>
          <p:nvPr/>
        </p:nvGrpSpPr>
        <p:grpSpPr>
          <a:xfrm>
            <a:off x="4686572" y="5331621"/>
            <a:ext cx="2125685" cy="663806"/>
            <a:chOff x="1830059" y="5164240"/>
            <a:chExt cx="2125685" cy="663806"/>
          </a:xfrm>
        </p:grpSpPr>
        <p:sp>
          <p:nvSpPr>
            <p:cNvPr id="25" name="순서도: 판단 24">
              <a:extLst>
                <a:ext uri="{FF2B5EF4-FFF2-40B4-BE49-F238E27FC236}">
                  <a16:creationId xmlns:a16="http://schemas.microsoft.com/office/drawing/2014/main" id="{4549D9E2-29A9-4662-8CB2-BC3B74845C27}"/>
                </a:ext>
              </a:extLst>
            </p:cNvPr>
            <p:cNvSpPr/>
            <p:nvPr/>
          </p:nvSpPr>
          <p:spPr>
            <a:xfrm>
              <a:off x="1830059" y="5164240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순서도: 판단 25">
              <a:extLst>
                <a:ext uri="{FF2B5EF4-FFF2-40B4-BE49-F238E27FC236}">
                  <a16:creationId xmlns:a16="http://schemas.microsoft.com/office/drawing/2014/main" id="{6D80DF30-3067-4A75-9832-A75C0010A4A8}"/>
                </a:ext>
              </a:extLst>
            </p:cNvPr>
            <p:cNvSpPr/>
            <p:nvPr/>
          </p:nvSpPr>
          <p:spPr>
            <a:xfrm>
              <a:off x="2572522" y="5164242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순서도: 판단 26">
              <a:extLst>
                <a:ext uri="{FF2B5EF4-FFF2-40B4-BE49-F238E27FC236}">
                  <a16:creationId xmlns:a16="http://schemas.microsoft.com/office/drawing/2014/main" id="{D382F508-0605-44E7-A8DA-19C57CEAEF2F}"/>
                </a:ext>
              </a:extLst>
            </p:cNvPr>
            <p:cNvSpPr/>
            <p:nvPr/>
          </p:nvSpPr>
          <p:spPr>
            <a:xfrm>
              <a:off x="3314986" y="5164240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B6F6374-0F71-4510-AD4C-799AAEB27DAC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rot="16200000" flipV="1">
            <a:off x="1800494" y="1935804"/>
            <a:ext cx="592636" cy="132408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A570F4D-B6A3-433B-A64C-9FF19E60B683}"/>
              </a:ext>
            </a:extLst>
          </p:cNvPr>
          <p:cNvGrpSpPr/>
          <p:nvPr/>
        </p:nvGrpSpPr>
        <p:grpSpPr>
          <a:xfrm>
            <a:off x="7516194" y="1375276"/>
            <a:ext cx="3636322" cy="1249015"/>
            <a:chOff x="6441478" y="1375276"/>
            <a:chExt cx="3636322" cy="124901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62879AE-A41F-462C-8E9E-02AF23C7B268}"/>
                </a:ext>
              </a:extLst>
            </p:cNvPr>
            <p:cNvGrpSpPr/>
            <p:nvPr/>
          </p:nvGrpSpPr>
          <p:grpSpPr>
            <a:xfrm>
              <a:off x="6441478" y="1375276"/>
              <a:ext cx="3636322" cy="1249015"/>
              <a:chOff x="5782412" y="1560860"/>
              <a:chExt cx="2301642" cy="790575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B84216-4D19-41A0-A9D4-82218E2D994A}"/>
                  </a:ext>
                </a:extLst>
              </p:cNvPr>
              <p:cNvSpPr/>
              <p:nvPr/>
            </p:nvSpPr>
            <p:spPr>
              <a:xfrm>
                <a:off x="6283829" y="1827577"/>
                <a:ext cx="1800225" cy="257142"/>
              </a:xfrm>
              <a:prstGeom prst="round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다이아몬드 48">
                <a:extLst>
                  <a:ext uri="{FF2B5EF4-FFF2-40B4-BE49-F238E27FC236}">
                    <a16:creationId xmlns:a16="http://schemas.microsoft.com/office/drawing/2014/main" id="{C52E6419-5452-4722-A1BE-0C8AFA5CC626}"/>
                  </a:ext>
                </a:extLst>
              </p:cNvPr>
              <p:cNvSpPr/>
              <p:nvPr/>
            </p:nvSpPr>
            <p:spPr>
              <a:xfrm>
                <a:off x="5782412" y="1560860"/>
                <a:ext cx="790575" cy="790575"/>
              </a:xfrm>
              <a:prstGeom prst="diamond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1671EF-01FF-4006-8B18-7850D8D2B385}"/>
                </a:ext>
              </a:extLst>
            </p:cNvPr>
            <p:cNvSpPr txBox="1"/>
            <p:nvPr/>
          </p:nvSpPr>
          <p:spPr>
            <a:xfrm>
              <a:off x="8535669" y="1815707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3000 / 3000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D887E63-C898-409A-BD48-DB1A726D03C2}"/>
              </a:ext>
            </a:extLst>
          </p:cNvPr>
          <p:cNvSpPr txBox="1"/>
          <p:nvPr/>
        </p:nvSpPr>
        <p:spPr>
          <a:xfrm>
            <a:off x="9493560" y="89684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플레이어 체력 게이지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C6BD1E5-EB4A-4618-9E2F-04A0D2E8F3D0}"/>
              </a:ext>
            </a:extLst>
          </p:cNvPr>
          <p:cNvSpPr/>
          <p:nvPr/>
        </p:nvSpPr>
        <p:spPr>
          <a:xfrm>
            <a:off x="9610385" y="1824643"/>
            <a:ext cx="66709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39BB5BE-56FB-4E7C-8FA3-03587FC0DCA3}"/>
              </a:ext>
            </a:extLst>
          </p:cNvPr>
          <p:cNvSpPr/>
          <p:nvPr/>
        </p:nvSpPr>
        <p:spPr>
          <a:xfrm>
            <a:off x="10455561" y="1824643"/>
            <a:ext cx="66709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2342A2-D3EB-47E0-ADE7-2B57706659C7}"/>
              </a:ext>
            </a:extLst>
          </p:cNvPr>
          <p:cNvSpPr txBox="1"/>
          <p:nvPr/>
        </p:nvSpPr>
        <p:spPr>
          <a:xfrm>
            <a:off x="9300752" y="23844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현재 체력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8DDEE5-C06B-4378-988D-C294DFBDEFCC}"/>
              </a:ext>
            </a:extLst>
          </p:cNvPr>
          <p:cNvSpPr txBox="1"/>
          <p:nvPr/>
        </p:nvSpPr>
        <p:spPr>
          <a:xfrm>
            <a:off x="10490501" y="23844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최대 체력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29AAA0-78FA-409B-810C-2CF34348117F}"/>
              </a:ext>
            </a:extLst>
          </p:cNvPr>
          <p:cNvSpPr/>
          <p:nvPr/>
        </p:nvSpPr>
        <p:spPr>
          <a:xfrm>
            <a:off x="5989554" y="3871679"/>
            <a:ext cx="769103" cy="80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03FE04D-4402-4DBA-8507-A1001279BA41}"/>
              </a:ext>
            </a:extLst>
          </p:cNvPr>
          <p:cNvCxnSpPr>
            <a:cxnSpLocks/>
          </p:cNvCxnSpPr>
          <p:nvPr/>
        </p:nvCxnSpPr>
        <p:spPr>
          <a:xfrm>
            <a:off x="290422" y="3429000"/>
            <a:ext cx="153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EFAEA3E-4060-4E23-A415-7DAAC6BA7041}"/>
              </a:ext>
            </a:extLst>
          </p:cNvPr>
          <p:cNvCxnSpPr>
            <a:cxnSpLocks/>
          </p:cNvCxnSpPr>
          <p:nvPr/>
        </p:nvCxnSpPr>
        <p:spPr>
          <a:xfrm>
            <a:off x="10352832" y="3429000"/>
            <a:ext cx="153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E9FCA7F-A94A-4413-A9DA-72D2ECBEB89C}"/>
              </a:ext>
            </a:extLst>
          </p:cNvPr>
          <p:cNvCxnSpPr>
            <a:cxnSpLocks/>
          </p:cNvCxnSpPr>
          <p:nvPr/>
        </p:nvCxnSpPr>
        <p:spPr>
          <a:xfrm>
            <a:off x="5362574" y="3429000"/>
            <a:ext cx="1539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0C6BC4E-0DB5-4489-892C-577109A22B1D}"/>
              </a:ext>
            </a:extLst>
          </p:cNvPr>
          <p:cNvGrpSpPr/>
          <p:nvPr/>
        </p:nvGrpSpPr>
        <p:grpSpPr>
          <a:xfrm>
            <a:off x="850131" y="3820412"/>
            <a:ext cx="11176181" cy="2284574"/>
            <a:chOff x="584052" y="3820412"/>
            <a:chExt cx="11176181" cy="228457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9C9D2EB-8FBF-42AE-85D2-BDC93684BAA9}"/>
                </a:ext>
              </a:extLst>
            </p:cNvPr>
            <p:cNvGrpSpPr/>
            <p:nvPr/>
          </p:nvGrpSpPr>
          <p:grpSpPr>
            <a:xfrm>
              <a:off x="584052" y="4532603"/>
              <a:ext cx="2125685" cy="1462824"/>
              <a:chOff x="1830059" y="4365222"/>
              <a:chExt cx="2125685" cy="1462824"/>
            </a:xfrm>
          </p:grpSpPr>
          <p:sp>
            <p:nvSpPr>
              <p:cNvPr id="15" name="순서도: 판단 14">
                <a:extLst>
                  <a:ext uri="{FF2B5EF4-FFF2-40B4-BE49-F238E27FC236}">
                    <a16:creationId xmlns:a16="http://schemas.microsoft.com/office/drawing/2014/main" id="{A45BE89B-F365-4B25-ADFF-E7549A75DFC5}"/>
                  </a:ext>
                </a:extLst>
              </p:cNvPr>
              <p:cNvSpPr/>
              <p:nvPr/>
            </p:nvSpPr>
            <p:spPr>
              <a:xfrm>
                <a:off x="1830059" y="5164240"/>
                <a:ext cx="640758" cy="663804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순서도: 판단 15">
                <a:extLst>
                  <a:ext uri="{FF2B5EF4-FFF2-40B4-BE49-F238E27FC236}">
                    <a16:creationId xmlns:a16="http://schemas.microsoft.com/office/drawing/2014/main" id="{1E584053-269F-46D0-9662-ADBEF7F33914}"/>
                  </a:ext>
                </a:extLst>
              </p:cNvPr>
              <p:cNvSpPr/>
              <p:nvPr/>
            </p:nvSpPr>
            <p:spPr>
              <a:xfrm>
                <a:off x="2572522" y="5164242"/>
                <a:ext cx="640758" cy="663804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순서도: 판단 16">
                <a:extLst>
                  <a:ext uri="{FF2B5EF4-FFF2-40B4-BE49-F238E27FC236}">
                    <a16:creationId xmlns:a16="http://schemas.microsoft.com/office/drawing/2014/main" id="{4207ABC3-5D43-405E-A916-A2C2E198B29D}"/>
                  </a:ext>
                </a:extLst>
              </p:cNvPr>
              <p:cNvSpPr/>
              <p:nvPr/>
            </p:nvSpPr>
            <p:spPr>
              <a:xfrm>
                <a:off x="3314986" y="5164240"/>
                <a:ext cx="640758" cy="663804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순서도: 판단 17">
                <a:extLst>
                  <a:ext uri="{FF2B5EF4-FFF2-40B4-BE49-F238E27FC236}">
                    <a16:creationId xmlns:a16="http://schemas.microsoft.com/office/drawing/2014/main" id="{D0E372DD-9392-411D-BFF7-F7C99D5EAB6C}"/>
                  </a:ext>
                </a:extLst>
              </p:cNvPr>
              <p:cNvSpPr/>
              <p:nvPr/>
            </p:nvSpPr>
            <p:spPr>
              <a:xfrm>
                <a:off x="2572522" y="4365222"/>
                <a:ext cx="640758" cy="663804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궁</a:t>
                </a:r>
              </a:p>
            </p:txBody>
          </p:sp>
        </p:grp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B3EFA041-D99C-4C7E-8526-763B8750B48E}"/>
                </a:ext>
              </a:extLst>
            </p:cNvPr>
            <p:cNvSpPr/>
            <p:nvPr/>
          </p:nvSpPr>
          <p:spPr>
            <a:xfrm rot="16200000">
              <a:off x="3341096" y="4719231"/>
              <a:ext cx="522717" cy="668128"/>
            </a:xfrm>
            <a:prstGeom prst="downArrow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0CD511FA-FB73-4BAB-9760-E29A12957028}"/>
                </a:ext>
              </a:extLst>
            </p:cNvPr>
            <p:cNvSpPr/>
            <p:nvPr/>
          </p:nvSpPr>
          <p:spPr>
            <a:xfrm>
              <a:off x="5905420" y="5331621"/>
              <a:ext cx="652632" cy="663802"/>
            </a:xfrm>
            <a:prstGeom prst="diamond">
              <a:avLst/>
            </a:prstGeom>
            <a:solidFill>
              <a:schemeClr val="bg1">
                <a:alpha val="54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4" name="다이아몬드 53">
              <a:extLst>
                <a:ext uri="{FF2B5EF4-FFF2-40B4-BE49-F238E27FC236}">
                  <a16:creationId xmlns:a16="http://schemas.microsoft.com/office/drawing/2014/main" id="{F77B7A98-B5F6-4B84-95BC-B9C8611D5800}"/>
                </a:ext>
              </a:extLst>
            </p:cNvPr>
            <p:cNvSpPr/>
            <p:nvPr/>
          </p:nvSpPr>
          <p:spPr>
            <a:xfrm>
              <a:off x="5157019" y="5331621"/>
              <a:ext cx="652632" cy="663802"/>
            </a:xfrm>
            <a:prstGeom prst="diamond">
              <a:avLst/>
            </a:prstGeom>
            <a:solidFill>
              <a:schemeClr val="bg1">
                <a:alpha val="54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47A7D914-4381-45FB-AE5D-E07A3FD2CB5E}"/>
                </a:ext>
              </a:extLst>
            </p:cNvPr>
            <p:cNvSpPr/>
            <p:nvPr/>
          </p:nvSpPr>
          <p:spPr>
            <a:xfrm>
              <a:off x="4420492" y="5331621"/>
              <a:ext cx="652632" cy="663802"/>
            </a:xfrm>
            <a:prstGeom prst="diamond">
              <a:avLst/>
            </a:prstGeom>
            <a:solidFill>
              <a:schemeClr val="bg1">
                <a:alpha val="54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순서도: 판단 60">
              <a:extLst>
                <a:ext uri="{FF2B5EF4-FFF2-40B4-BE49-F238E27FC236}">
                  <a16:creationId xmlns:a16="http://schemas.microsoft.com/office/drawing/2014/main" id="{D55EC0C1-BFC0-4C58-9C8B-6658467682D1}"/>
                </a:ext>
              </a:extLst>
            </p:cNvPr>
            <p:cNvSpPr/>
            <p:nvPr/>
          </p:nvSpPr>
          <p:spPr>
            <a:xfrm>
              <a:off x="5775620" y="3922039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궁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57406D7-0C14-4FFF-B2BF-A8C2F00D112C}"/>
                </a:ext>
              </a:extLst>
            </p:cNvPr>
            <p:cNvGrpSpPr/>
            <p:nvPr/>
          </p:nvGrpSpPr>
          <p:grpSpPr>
            <a:xfrm>
              <a:off x="6558052" y="3820412"/>
              <a:ext cx="5202181" cy="1020487"/>
              <a:chOff x="6608734" y="3920146"/>
              <a:chExt cx="5202181" cy="102048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5A7C57C-4E56-4673-9D43-DC267A41E1C1}"/>
                  </a:ext>
                </a:extLst>
              </p:cNvPr>
              <p:cNvSpPr txBox="1"/>
              <p:nvPr/>
            </p:nvSpPr>
            <p:spPr>
              <a:xfrm>
                <a:off x="6608734" y="3920146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제거 되는 순간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395E8B-C31B-4514-AC5A-467D2C0384DC}"/>
                  </a:ext>
                </a:extLst>
              </p:cNvPr>
              <p:cNvSpPr txBox="1"/>
              <p:nvPr/>
            </p:nvSpPr>
            <p:spPr>
              <a:xfrm>
                <a:off x="6950289" y="4294302"/>
                <a:ext cx="48606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 </a:t>
                </a:r>
                <a:r>
                  <a:rPr lang="en-US" altLang="ko-KR" b="1" dirty="0"/>
                  <a:t>- </a:t>
                </a:r>
                <a:r>
                  <a:rPr lang="ko-KR" altLang="en-US" b="1" dirty="0" err="1"/>
                  <a:t>노말</a:t>
                </a:r>
                <a:r>
                  <a:rPr lang="ko-KR" altLang="en-US" b="1" dirty="0"/>
                  <a:t> 상태 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변신 해제 상태</a:t>
                </a:r>
                <a:r>
                  <a:rPr lang="en-US" altLang="ko-KR" b="1" dirty="0"/>
                  <a:t>)</a:t>
                </a:r>
              </a:p>
              <a:p>
                <a:r>
                  <a:rPr lang="en-US" altLang="ko-KR" b="1" dirty="0"/>
                  <a:t> - </a:t>
                </a:r>
                <a:r>
                  <a:rPr lang="ko-KR" altLang="en-US" b="1" dirty="0" err="1"/>
                  <a:t>궁극기</a:t>
                </a:r>
                <a:r>
                  <a:rPr lang="ko-KR" altLang="en-US" b="1" dirty="0"/>
                  <a:t> 사용 후 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변신 후 </a:t>
                </a:r>
                <a:r>
                  <a:rPr lang="en-US" altLang="ko-KR" b="1" dirty="0"/>
                  <a:t>1</a:t>
                </a:r>
                <a:r>
                  <a:rPr lang="ko-KR" altLang="en-US" b="1" dirty="0"/>
                  <a:t>회만 사용 가능</a:t>
                </a:r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EF14B2B-4985-4E14-B069-7C778CA0494A}"/>
                </a:ext>
              </a:extLst>
            </p:cNvPr>
            <p:cNvGrpSpPr/>
            <p:nvPr/>
          </p:nvGrpSpPr>
          <p:grpSpPr>
            <a:xfrm>
              <a:off x="6558052" y="5084499"/>
              <a:ext cx="5003409" cy="1020487"/>
              <a:chOff x="6608734" y="3920146"/>
              <a:chExt cx="5003409" cy="102048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CE841A7-AAC6-4BC5-9A93-30B95DBE686B}"/>
                  </a:ext>
                </a:extLst>
              </p:cNvPr>
              <p:cNvSpPr txBox="1"/>
              <p:nvPr/>
            </p:nvSpPr>
            <p:spPr>
              <a:xfrm>
                <a:off x="6608734" y="3920146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사용 이후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BAC9387-E6AB-4992-851B-8A923ACBFB77}"/>
                  </a:ext>
                </a:extLst>
              </p:cNvPr>
              <p:cNvSpPr txBox="1"/>
              <p:nvPr/>
            </p:nvSpPr>
            <p:spPr>
              <a:xfrm>
                <a:off x="6950289" y="4294302"/>
                <a:ext cx="46618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 </a:t>
                </a:r>
                <a:r>
                  <a:rPr lang="en-US" altLang="ko-KR" b="1" dirty="0"/>
                  <a:t>- </a:t>
                </a:r>
                <a:r>
                  <a:rPr lang="ko-KR" altLang="en-US" b="1" dirty="0"/>
                  <a:t>검은 색 처리를 통해 사용을 알림</a:t>
                </a:r>
                <a:endParaRPr lang="en-US" altLang="ko-KR" b="1" dirty="0"/>
              </a:p>
              <a:p>
                <a:r>
                  <a:rPr lang="en-US" altLang="ko-KR" b="1" dirty="0"/>
                  <a:t> -</a:t>
                </a:r>
                <a:r>
                  <a:rPr lang="ko-KR" altLang="en-US" b="1" dirty="0"/>
                  <a:t> </a:t>
                </a:r>
                <a:r>
                  <a:rPr lang="ko-KR" altLang="en-US" b="1" dirty="0" err="1"/>
                  <a:t>쿨타임</a:t>
                </a:r>
                <a:r>
                  <a:rPr lang="ko-KR" altLang="en-US" b="1" dirty="0"/>
                  <a:t> 정보를 표기 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숫자</a:t>
                </a:r>
                <a:r>
                  <a:rPr lang="en-US" altLang="ko-KR" b="1" dirty="0"/>
                  <a:t>_</a:t>
                </a:r>
                <a:r>
                  <a:rPr lang="ko-KR" altLang="en-US" b="1" dirty="0"/>
                  <a:t>불가 시 제외</a:t>
                </a:r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733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623204C6-B985-4C02-B754-10DD5627BFF3}"/>
              </a:ext>
            </a:extLst>
          </p:cNvPr>
          <p:cNvSpPr/>
          <p:nvPr/>
        </p:nvSpPr>
        <p:spPr>
          <a:xfrm>
            <a:off x="1230418" y="1811547"/>
            <a:ext cx="3467818" cy="3467818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56177B-EC9A-4358-A461-EC74D26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9"/>
          <a:stretch/>
        </p:blipFill>
        <p:spPr>
          <a:xfrm>
            <a:off x="1199382" y="2938619"/>
            <a:ext cx="3529890" cy="236471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F2EC69A-AFC9-4824-B3DB-5D3C8094A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82"/>
          <a:stretch/>
        </p:blipFill>
        <p:spPr bwMode="auto">
          <a:xfrm>
            <a:off x="2119028" y="2246641"/>
            <a:ext cx="1742221" cy="23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B526CC-53D4-4685-8F70-DA064FA254B8}"/>
              </a:ext>
            </a:extLst>
          </p:cNvPr>
          <p:cNvSpPr txBox="1"/>
          <p:nvPr/>
        </p:nvSpPr>
        <p:spPr>
          <a:xfrm>
            <a:off x="448574" y="191284"/>
            <a:ext cx="3046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해설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14884D-4B9F-48D5-8D4B-6FDCE06080FD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97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9FBFC-20BF-4C7F-A66D-82946C90864B}"/>
              </a:ext>
            </a:extLst>
          </p:cNvPr>
          <p:cNvSpPr txBox="1"/>
          <p:nvPr/>
        </p:nvSpPr>
        <p:spPr>
          <a:xfrm>
            <a:off x="2240974" y="3105834"/>
            <a:ext cx="7637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번 회피 </a:t>
            </a:r>
            <a:r>
              <a:rPr lang="en-US" altLang="ko-KR" b="1" dirty="0"/>
              <a:t>UI,</a:t>
            </a:r>
            <a:r>
              <a:rPr lang="ko-KR" altLang="en-US" b="1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번 미션 </a:t>
            </a:r>
            <a:r>
              <a:rPr lang="en-US" altLang="ko-KR" b="1" dirty="0"/>
              <a:t>UI</a:t>
            </a:r>
            <a:r>
              <a:rPr lang="ko-KR" altLang="en-US" b="1" dirty="0"/>
              <a:t>는 기존에 설계한 </a:t>
            </a:r>
            <a:r>
              <a:rPr lang="en-US" altLang="ko-KR" b="1" dirty="0"/>
              <a:t>UX </a:t>
            </a:r>
            <a:r>
              <a:rPr lang="ko-KR" altLang="en-US" b="1" dirty="0"/>
              <a:t>를 그대로 가져갑니다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3</a:t>
            </a:r>
            <a:r>
              <a:rPr lang="ko-KR" altLang="en-US" b="1" dirty="0"/>
              <a:t>번 회피 </a:t>
            </a:r>
            <a:r>
              <a:rPr lang="en-US" altLang="ko-KR" b="1" dirty="0"/>
              <a:t>UI</a:t>
            </a:r>
            <a:r>
              <a:rPr lang="ko-KR" altLang="en-US" b="1" dirty="0"/>
              <a:t>를 밑으로 내린 이유는 </a:t>
            </a:r>
            <a:r>
              <a:rPr lang="ko-KR" altLang="en-US" b="1" dirty="0" err="1"/>
              <a:t>궁극기</a:t>
            </a:r>
            <a:r>
              <a:rPr lang="ko-KR" altLang="en-US" b="1" dirty="0"/>
              <a:t> 때문에 가려져서 내렸습니다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03B75-0297-4DC9-A0A8-8CF7A234272E}"/>
              </a:ext>
            </a:extLst>
          </p:cNvPr>
          <p:cNvSpPr txBox="1"/>
          <p:nvPr/>
        </p:nvSpPr>
        <p:spPr>
          <a:xfrm>
            <a:off x="448574" y="191284"/>
            <a:ext cx="3046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해설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2AD73F6-DB1C-45A4-894E-64032724DDA5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29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A55440-0456-48D7-B570-C3BF4783CDDD}"/>
              </a:ext>
            </a:extLst>
          </p:cNvPr>
          <p:cNvSpPr txBox="1"/>
          <p:nvPr/>
        </p:nvSpPr>
        <p:spPr>
          <a:xfrm>
            <a:off x="2510723" y="2880737"/>
            <a:ext cx="71705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7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7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(2)</a:t>
            </a:r>
            <a:endParaRPr lang="ko-KR" altLang="en-US" sz="7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B32C4A-9FE0-4BA7-A31E-63D00275D109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50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91BD26-2ACC-4851-ADDD-95D6632C3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309204-E5FA-4E89-B5C0-110DA1892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59A2BD-4D42-401A-A817-51409970FA5C}"/>
              </a:ext>
            </a:extLst>
          </p:cNvPr>
          <p:cNvSpPr/>
          <p:nvPr/>
        </p:nvSpPr>
        <p:spPr>
          <a:xfrm>
            <a:off x="9875041" y="2657475"/>
            <a:ext cx="716759" cy="295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B4CE3-4E47-4D52-B396-8A7645A8F94B}"/>
              </a:ext>
            </a:extLst>
          </p:cNvPr>
          <p:cNvSpPr txBox="1"/>
          <p:nvPr/>
        </p:nvSpPr>
        <p:spPr>
          <a:xfrm>
            <a:off x="10233420" y="1914499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글자 키워</a:t>
            </a:r>
            <a:endParaRPr lang="en-US" altLang="ko-KR" b="1" dirty="0"/>
          </a:p>
          <a:p>
            <a:r>
              <a:rPr lang="ko-KR" altLang="en-US" b="1" dirty="0"/>
              <a:t>달라고 하심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FE772B-E775-4AC7-A81D-484E2B1AF076}"/>
              </a:ext>
            </a:extLst>
          </p:cNvPr>
          <p:cNvGrpSpPr/>
          <p:nvPr/>
        </p:nvGrpSpPr>
        <p:grpSpPr>
          <a:xfrm>
            <a:off x="4661926" y="5219700"/>
            <a:ext cx="2868148" cy="663806"/>
            <a:chOff x="5033157" y="5219700"/>
            <a:chExt cx="2868148" cy="66380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993968-0370-4B19-84EA-6DE13409E20B}"/>
                </a:ext>
              </a:extLst>
            </p:cNvPr>
            <p:cNvGrpSpPr/>
            <p:nvPr/>
          </p:nvGrpSpPr>
          <p:grpSpPr>
            <a:xfrm>
              <a:off x="5033157" y="5219700"/>
              <a:ext cx="2125685" cy="663806"/>
              <a:chOff x="4926402" y="5181600"/>
              <a:chExt cx="2339196" cy="730481"/>
            </a:xfrm>
          </p:grpSpPr>
          <p:sp>
            <p:nvSpPr>
              <p:cNvPr id="6" name="순서도: 판단 5">
                <a:extLst>
                  <a:ext uri="{FF2B5EF4-FFF2-40B4-BE49-F238E27FC236}">
                    <a16:creationId xmlns:a16="http://schemas.microsoft.com/office/drawing/2014/main" id="{66385D0D-2923-4B29-ABA1-61C4481E444B}"/>
                  </a:ext>
                </a:extLst>
              </p:cNvPr>
              <p:cNvSpPr/>
              <p:nvPr/>
            </p:nvSpPr>
            <p:spPr>
              <a:xfrm>
                <a:off x="4926402" y="5181600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순서도: 판단 6">
                <a:extLst>
                  <a:ext uri="{FF2B5EF4-FFF2-40B4-BE49-F238E27FC236}">
                    <a16:creationId xmlns:a16="http://schemas.microsoft.com/office/drawing/2014/main" id="{BF489E18-5704-4CE5-A382-F6D69C02F4CE}"/>
                  </a:ext>
                </a:extLst>
              </p:cNvPr>
              <p:cNvSpPr/>
              <p:nvPr/>
            </p:nvSpPr>
            <p:spPr>
              <a:xfrm>
                <a:off x="5743441" y="5181602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순서도: 판단 7">
                <a:extLst>
                  <a:ext uri="{FF2B5EF4-FFF2-40B4-BE49-F238E27FC236}">
                    <a16:creationId xmlns:a16="http://schemas.microsoft.com/office/drawing/2014/main" id="{ED2D4484-08D8-4D7E-AFE8-1BDE121AEFE2}"/>
                  </a:ext>
                </a:extLst>
              </p:cNvPr>
              <p:cNvSpPr/>
              <p:nvPr/>
            </p:nvSpPr>
            <p:spPr>
              <a:xfrm>
                <a:off x="6560480" y="5181600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786ACD4A-A706-4F9A-B84F-26523EE830A3}"/>
                </a:ext>
              </a:extLst>
            </p:cNvPr>
            <p:cNvSpPr/>
            <p:nvPr/>
          </p:nvSpPr>
          <p:spPr>
            <a:xfrm>
              <a:off x="7260547" y="5219700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BCA23D-4AEB-4094-A03F-76BBC579F40B}"/>
              </a:ext>
            </a:extLst>
          </p:cNvPr>
          <p:cNvSpPr/>
          <p:nvPr/>
        </p:nvSpPr>
        <p:spPr>
          <a:xfrm>
            <a:off x="2362200" y="1562107"/>
            <a:ext cx="2057400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8EF81D2-6C31-4CD0-B615-FA22819A9744}"/>
              </a:ext>
            </a:extLst>
          </p:cNvPr>
          <p:cNvSpPr/>
          <p:nvPr/>
        </p:nvSpPr>
        <p:spPr>
          <a:xfrm>
            <a:off x="2457450" y="1819249"/>
            <a:ext cx="1962150" cy="16745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0555686-0604-44CF-AFAF-E2FB402BE0D0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1A286E-B25E-4EA4-BB3D-DFE87C72602D}"/>
              </a:ext>
            </a:extLst>
          </p:cNvPr>
          <p:cNvSpPr/>
          <p:nvPr/>
        </p:nvSpPr>
        <p:spPr>
          <a:xfrm>
            <a:off x="5678375" y="4962428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13F1E5B-E0FB-4688-867A-D2F247F1F74F}"/>
              </a:ext>
            </a:extLst>
          </p:cNvPr>
          <p:cNvSpPr/>
          <p:nvPr/>
        </p:nvSpPr>
        <p:spPr>
          <a:xfrm>
            <a:off x="6016093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A82D27-6E5F-43C7-958C-C09B3956CE45}"/>
              </a:ext>
            </a:extLst>
          </p:cNvPr>
          <p:cNvSpPr/>
          <p:nvPr/>
        </p:nvSpPr>
        <p:spPr>
          <a:xfrm>
            <a:off x="6357584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F6642-9EED-4453-8C41-16FDEF65E72E}"/>
              </a:ext>
            </a:extLst>
          </p:cNvPr>
          <p:cNvSpPr txBox="1"/>
          <p:nvPr/>
        </p:nvSpPr>
        <p:spPr>
          <a:xfrm>
            <a:off x="448574" y="191284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(2)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CCFB13-A53D-4A25-ACC0-ED01C6029168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51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AF553E-C1A8-4A95-9CE7-6751E61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FF2647-1EE7-4DBB-A93B-54FC0F17A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86276D-4933-4060-AAEF-1489256BE091}"/>
              </a:ext>
            </a:extLst>
          </p:cNvPr>
          <p:cNvSpPr/>
          <p:nvPr/>
        </p:nvSpPr>
        <p:spPr>
          <a:xfrm>
            <a:off x="9875041" y="2657475"/>
            <a:ext cx="716759" cy="295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BE34F-535F-4F9E-ADD0-03B32C28F512}"/>
              </a:ext>
            </a:extLst>
          </p:cNvPr>
          <p:cNvSpPr txBox="1"/>
          <p:nvPr/>
        </p:nvSpPr>
        <p:spPr>
          <a:xfrm>
            <a:off x="10233420" y="1914499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글자 키워</a:t>
            </a:r>
            <a:endParaRPr lang="en-US" altLang="ko-KR" b="1" dirty="0"/>
          </a:p>
          <a:p>
            <a:r>
              <a:rPr lang="ko-KR" altLang="en-US" b="1" dirty="0"/>
              <a:t>달라고 하심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0F818B-743A-429C-BD3B-8124831FA4D0}"/>
              </a:ext>
            </a:extLst>
          </p:cNvPr>
          <p:cNvGrpSpPr/>
          <p:nvPr/>
        </p:nvGrpSpPr>
        <p:grpSpPr>
          <a:xfrm>
            <a:off x="4661926" y="5219700"/>
            <a:ext cx="2868148" cy="663806"/>
            <a:chOff x="5033157" y="5219700"/>
            <a:chExt cx="2868148" cy="6638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2438837-AA21-4981-966A-0F47318969A2}"/>
                </a:ext>
              </a:extLst>
            </p:cNvPr>
            <p:cNvGrpSpPr/>
            <p:nvPr/>
          </p:nvGrpSpPr>
          <p:grpSpPr>
            <a:xfrm>
              <a:off x="5033157" y="5219700"/>
              <a:ext cx="2125685" cy="663806"/>
              <a:chOff x="4926402" y="5181600"/>
              <a:chExt cx="2339196" cy="730481"/>
            </a:xfrm>
          </p:grpSpPr>
          <p:sp>
            <p:nvSpPr>
              <p:cNvPr id="9" name="순서도: 판단 8">
                <a:extLst>
                  <a:ext uri="{FF2B5EF4-FFF2-40B4-BE49-F238E27FC236}">
                    <a16:creationId xmlns:a16="http://schemas.microsoft.com/office/drawing/2014/main" id="{7E898DF9-CED8-4D6D-8DEC-CD5CD0B035D3}"/>
                  </a:ext>
                </a:extLst>
              </p:cNvPr>
              <p:cNvSpPr/>
              <p:nvPr/>
            </p:nvSpPr>
            <p:spPr>
              <a:xfrm>
                <a:off x="4926402" y="5181600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순서도: 판단 9">
                <a:extLst>
                  <a:ext uri="{FF2B5EF4-FFF2-40B4-BE49-F238E27FC236}">
                    <a16:creationId xmlns:a16="http://schemas.microsoft.com/office/drawing/2014/main" id="{CCED4866-A2A8-4DA3-B7EC-9E809C4E8D2F}"/>
                  </a:ext>
                </a:extLst>
              </p:cNvPr>
              <p:cNvSpPr/>
              <p:nvPr/>
            </p:nvSpPr>
            <p:spPr>
              <a:xfrm>
                <a:off x="5743441" y="5181602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순서도: 판단 10">
                <a:extLst>
                  <a:ext uri="{FF2B5EF4-FFF2-40B4-BE49-F238E27FC236}">
                    <a16:creationId xmlns:a16="http://schemas.microsoft.com/office/drawing/2014/main" id="{E94AB5C3-E3FC-418E-80B2-22482FA41844}"/>
                  </a:ext>
                </a:extLst>
              </p:cNvPr>
              <p:cNvSpPr/>
              <p:nvPr/>
            </p:nvSpPr>
            <p:spPr>
              <a:xfrm>
                <a:off x="6560480" y="5181600"/>
                <a:ext cx="705118" cy="730479"/>
              </a:xfrm>
              <a:prstGeom prst="flowChartDecision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순서도: 판단 7">
              <a:extLst>
                <a:ext uri="{FF2B5EF4-FFF2-40B4-BE49-F238E27FC236}">
                  <a16:creationId xmlns:a16="http://schemas.microsoft.com/office/drawing/2014/main" id="{D4582F5A-FF76-4F5A-9D04-EA3B4E8EC611}"/>
                </a:ext>
              </a:extLst>
            </p:cNvPr>
            <p:cNvSpPr/>
            <p:nvPr/>
          </p:nvSpPr>
          <p:spPr>
            <a:xfrm>
              <a:off x="7260547" y="5219700"/>
              <a:ext cx="640758" cy="663804"/>
            </a:xfrm>
            <a:prstGeom prst="flowChartDecision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E27E292-FAB8-4519-8403-993EE0505E8E}"/>
              </a:ext>
            </a:extLst>
          </p:cNvPr>
          <p:cNvSpPr/>
          <p:nvPr/>
        </p:nvSpPr>
        <p:spPr>
          <a:xfrm>
            <a:off x="2362200" y="1562107"/>
            <a:ext cx="2057400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772D72-44DA-4014-8AFC-E87D19D0E823}"/>
              </a:ext>
            </a:extLst>
          </p:cNvPr>
          <p:cNvSpPr/>
          <p:nvPr/>
        </p:nvSpPr>
        <p:spPr>
          <a:xfrm>
            <a:off x="2457450" y="1819249"/>
            <a:ext cx="1962150" cy="167453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32AF65E-8837-40C3-9903-8DFDF75FC242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328096-67A7-4B35-8639-347A0AFAFA42}"/>
              </a:ext>
            </a:extLst>
          </p:cNvPr>
          <p:cNvSpPr/>
          <p:nvPr/>
        </p:nvSpPr>
        <p:spPr>
          <a:xfrm>
            <a:off x="5678375" y="4962428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8DD518-9E47-4AB9-AB81-E14180CADE44}"/>
              </a:ext>
            </a:extLst>
          </p:cNvPr>
          <p:cNvSpPr/>
          <p:nvPr/>
        </p:nvSpPr>
        <p:spPr>
          <a:xfrm>
            <a:off x="6016093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E6D0DA8-18BD-4ABD-9863-C1C4E3FF9B59}"/>
              </a:ext>
            </a:extLst>
          </p:cNvPr>
          <p:cNvSpPr/>
          <p:nvPr/>
        </p:nvSpPr>
        <p:spPr>
          <a:xfrm>
            <a:off x="6357584" y="4971004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D37825-96F9-4195-94CD-25485377D0F8}"/>
              </a:ext>
            </a:extLst>
          </p:cNvPr>
          <p:cNvSpPr/>
          <p:nvPr/>
        </p:nvSpPr>
        <p:spPr>
          <a:xfrm>
            <a:off x="4833937" y="1572511"/>
            <a:ext cx="254317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3EDF2-2D31-4F04-BA85-75F262D7E79E}"/>
              </a:ext>
            </a:extLst>
          </p:cNvPr>
          <p:cNvSpPr txBox="1"/>
          <p:nvPr/>
        </p:nvSpPr>
        <p:spPr>
          <a:xfrm>
            <a:off x="4736489" y="131146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몬스터 이름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92BF08-2841-4E04-A9EA-4ED6E9658535}"/>
              </a:ext>
            </a:extLst>
          </p:cNvPr>
          <p:cNvSpPr txBox="1"/>
          <p:nvPr/>
        </p:nvSpPr>
        <p:spPr>
          <a:xfrm>
            <a:off x="448574" y="191284"/>
            <a:ext cx="4472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(2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몬스터 공격 시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704CC5-9234-488A-A554-1A12024BB3FA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455D68C-6921-49B5-B6BA-71D487198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468123"/>
              </p:ext>
            </p:extLst>
          </p:nvPr>
        </p:nvGraphicFramePr>
        <p:xfrm>
          <a:off x="290422" y="2922468"/>
          <a:ext cx="9432354" cy="1013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7607">
                  <a:extLst>
                    <a:ext uri="{9D8B030D-6E8A-4147-A177-3AD203B41FA5}">
                      <a16:colId xmlns:a16="http://schemas.microsoft.com/office/drawing/2014/main" val="3320259420"/>
                    </a:ext>
                  </a:extLst>
                </a:gridCol>
                <a:gridCol w="1157607">
                  <a:extLst>
                    <a:ext uri="{9D8B030D-6E8A-4147-A177-3AD203B41FA5}">
                      <a16:colId xmlns:a16="http://schemas.microsoft.com/office/drawing/2014/main" val="198245177"/>
                    </a:ext>
                  </a:extLst>
                </a:gridCol>
                <a:gridCol w="5959533">
                  <a:extLst>
                    <a:ext uri="{9D8B030D-6E8A-4147-A177-3AD203B41FA5}">
                      <a16:colId xmlns:a16="http://schemas.microsoft.com/office/drawing/2014/main" val="4242375815"/>
                    </a:ext>
                  </a:extLst>
                </a:gridCol>
                <a:gridCol w="1157607">
                  <a:extLst>
                    <a:ext uri="{9D8B030D-6E8A-4147-A177-3AD203B41FA5}">
                      <a16:colId xmlns:a16="http://schemas.microsoft.com/office/drawing/2014/main" val="2527177230"/>
                    </a:ext>
                  </a:extLst>
                </a:gridCol>
              </a:tblGrid>
              <a:tr h="2990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작성일자 </a:t>
                      </a:r>
                      <a:endParaRPr lang="ko-KR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비고 </a:t>
                      </a:r>
                      <a:endParaRPr lang="ko-KR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06725"/>
                  </a:ext>
                </a:extLst>
              </a:tr>
              <a:tr h="353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900" u="none" strike="noStrike">
                          <a:effectLst/>
                        </a:rPr>
                        <a:t>19.09.08</a:t>
                      </a:r>
                      <a:endParaRPr lang="en-US" altLang="ko-KR" sz="1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강일구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초안작성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　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47288"/>
                  </a:ext>
                </a:extLst>
              </a:tr>
              <a:tr h="3537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>
                          <a:effectLst/>
                        </a:rPr>
                        <a:t>　</a:t>
                      </a:r>
                      <a:endParaRPr lang="ko-KR" altLang="en-US" sz="1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>
                          <a:effectLst/>
                        </a:rPr>
                        <a:t>　</a:t>
                      </a:r>
                      <a:endParaRPr lang="ko-KR" altLang="en-US" sz="1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　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u="none" strike="noStrike" dirty="0">
                          <a:effectLst/>
                        </a:rPr>
                        <a:t>　</a:t>
                      </a:r>
                      <a:endParaRPr lang="ko-KR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6078" marR="16078" marT="1607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9685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5639CA-E1B8-4BB9-89A1-7BCE2E53C459}"/>
              </a:ext>
            </a:extLst>
          </p:cNvPr>
          <p:cNvSpPr txBox="1"/>
          <p:nvPr/>
        </p:nvSpPr>
        <p:spPr>
          <a:xfrm>
            <a:off x="448574" y="191284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문서 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9A9804-601A-46C3-8FD1-CBC1DA304C84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4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68C7A4-5219-4646-B1C3-8123932F8A52}"/>
              </a:ext>
            </a:extLst>
          </p:cNvPr>
          <p:cNvSpPr txBox="1"/>
          <p:nvPr/>
        </p:nvSpPr>
        <p:spPr>
          <a:xfrm>
            <a:off x="448574" y="191284"/>
            <a:ext cx="32447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상세 의도설명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DEF1EF-8656-4F43-9B14-A355A604C3F5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257802-8AA9-41D0-963C-92D3481641CC}"/>
              </a:ext>
            </a:extLst>
          </p:cNvPr>
          <p:cNvGrpSpPr/>
          <p:nvPr/>
        </p:nvGrpSpPr>
        <p:grpSpPr>
          <a:xfrm>
            <a:off x="448574" y="1002853"/>
            <a:ext cx="9853383" cy="1823343"/>
            <a:chOff x="448574" y="2207404"/>
            <a:chExt cx="9853383" cy="18233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DE3485-848C-4D6F-8AF9-182E28F7200A}"/>
                </a:ext>
              </a:extLst>
            </p:cNvPr>
            <p:cNvSpPr txBox="1"/>
            <p:nvPr/>
          </p:nvSpPr>
          <p:spPr>
            <a:xfrm>
              <a:off x="448574" y="2207404"/>
              <a:ext cx="15744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1. HP </a:t>
              </a:r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목표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CA74D0-9E67-48F3-B536-E3F1B7B5044E}"/>
                </a:ext>
              </a:extLst>
            </p:cNvPr>
            <p:cNvSpPr txBox="1"/>
            <p:nvPr/>
          </p:nvSpPr>
          <p:spPr>
            <a:xfrm>
              <a:off x="621102" y="2723077"/>
              <a:ext cx="276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더욱 단순하게 만들기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068D9F-063B-43DC-9734-CE46239E3EF1}"/>
                </a:ext>
              </a:extLst>
            </p:cNvPr>
            <p:cNvSpPr txBox="1"/>
            <p:nvPr/>
          </p:nvSpPr>
          <p:spPr>
            <a:xfrm>
              <a:off x="621102" y="3192246"/>
              <a:ext cx="9676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변신 게이지를 </a:t>
              </a:r>
              <a:r>
                <a:rPr lang="en-US" altLang="ko-KR" b="1" dirty="0"/>
                <a:t>HP </a:t>
              </a:r>
              <a:r>
                <a:rPr lang="ko-KR" altLang="en-US" b="1" dirty="0"/>
                <a:t>바의 얼굴 부분에 통일하여 전투 중 잠깐 </a:t>
              </a:r>
              <a:r>
                <a:rPr lang="ko-KR" altLang="en-US" b="1" dirty="0" err="1"/>
                <a:t>잠깐</a:t>
              </a:r>
              <a:r>
                <a:rPr lang="ko-KR" altLang="en-US" b="1" dirty="0"/>
                <a:t> 확인하는 정보로 만들기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2C0B94-9F1C-421C-8284-262BE455C885}"/>
                </a:ext>
              </a:extLst>
            </p:cNvPr>
            <p:cNvSpPr txBox="1"/>
            <p:nvPr/>
          </p:nvSpPr>
          <p:spPr>
            <a:xfrm>
              <a:off x="621102" y="3661415"/>
              <a:ext cx="9680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변신이 가능한 상태의 경우 이펙트나 색을 이용하여 이목을 집중 시키기</a:t>
              </a:r>
              <a:r>
                <a:rPr lang="en-US" altLang="ko-KR" b="1" dirty="0"/>
                <a:t> (UI</a:t>
              </a:r>
              <a:r>
                <a:rPr lang="ko-KR" altLang="en-US" b="1" dirty="0"/>
                <a:t>에 변화 주기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EB0B30-7CE8-4F39-BC32-389F985FD141}"/>
              </a:ext>
            </a:extLst>
          </p:cNvPr>
          <p:cNvGrpSpPr/>
          <p:nvPr/>
        </p:nvGrpSpPr>
        <p:grpSpPr>
          <a:xfrm>
            <a:off x="448574" y="2983099"/>
            <a:ext cx="7025686" cy="1823343"/>
            <a:chOff x="448574" y="2207404"/>
            <a:chExt cx="7025686" cy="1823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962E3E-18F7-4EC3-9550-AC57D8EDBA9D}"/>
                </a:ext>
              </a:extLst>
            </p:cNvPr>
            <p:cNvSpPr txBox="1"/>
            <p:nvPr/>
          </p:nvSpPr>
          <p:spPr>
            <a:xfrm>
              <a:off x="448574" y="2207404"/>
              <a:ext cx="17331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2. Skill </a:t>
              </a:r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목표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46F8B8-719F-4068-929C-8376F9CE7ECA}"/>
                </a:ext>
              </a:extLst>
            </p:cNvPr>
            <p:cNvSpPr txBox="1"/>
            <p:nvPr/>
          </p:nvSpPr>
          <p:spPr>
            <a:xfrm>
              <a:off x="621102" y="2723077"/>
              <a:ext cx="2848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스킬 사용 여부 알리기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3A1616-042B-47BD-8D96-B22CFD777B50}"/>
                </a:ext>
              </a:extLst>
            </p:cNvPr>
            <p:cNvSpPr txBox="1"/>
            <p:nvPr/>
          </p:nvSpPr>
          <p:spPr>
            <a:xfrm>
              <a:off x="621102" y="3192246"/>
              <a:ext cx="541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 err="1"/>
                <a:t>대쉬와</a:t>
              </a:r>
              <a:r>
                <a:rPr lang="ko-KR" altLang="en-US" b="1" dirty="0"/>
                <a:t> 함께 전투 중 자주 확인 할 수 있는 위치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6916B6-7F28-489D-9998-8BD3A6B166DD}"/>
                </a:ext>
              </a:extLst>
            </p:cNvPr>
            <p:cNvSpPr txBox="1"/>
            <p:nvPr/>
          </p:nvSpPr>
          <p:spPr>
            <a:xfrm>
              <a:off x="621102" y="3661415"/>
              <a:ext cx="6853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시안</a:t>
              </a:r>
              <a:r>
                <a:rPr lang="en-US" altLang="ko-KR" b="1" dirty="0"/>
                <a:t>1</a:t>
              </a:r>
              <a:r>
                <a:rPr lang="ko-KR" altLang="en-US" b="1" dirty="0"/>
                <a:t>의 경우 변신에서만 궁극기를 사용 할 수 있음을 알리기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0DA295-819D-4805-937B-E162820DFF46}"/>
              </a:ext>
            </a:extLst>
          </p:cNvPr>
          <p:cNvSpPr txBox="1"/>
          <p:nvPr/>
        </p:nvSpPr>
        <p:spPr>
          <a:xfrm>
            <a:off x="448574" y="4908141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 </a:t>
            </a:r>
            <a:r>
              <a:rPr lang="ko-KR" altLang="en-US" sz="2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대쉬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BFDB4-D21A-46A4-8686-A31653BD5250}"/>
              </a:ext>
            </a:extLst>
          </p:cNvPr>
          <p:cNvSpPr txBox="1"/>
          <p:nvPr/>
        </p:nvSpPr>
        <p:spPr>
          <a:xfrm>
            <a:off x="621102" y="54238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 err="1"/>
              <a:t>대쉬</a:t>
            </a:r>
            <a:r>
              <a:rPr lang="ko-KR" altLang="en-US" b="1" dirty="0"/>
              <a:t> 사용 가능 여부 알리기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BC5EE5-B3B6-4D18-875E-DF88C0244EAB}"/>
              </a:ext>
            </a:extLst>
          </p:cNvPr>
          <p:cNvSpPr txBox="1"/>
          <p:nvPr/>
        </p:nvSpPr>
        <p:spPr>
          <a:xfrm>
            <a:off x="621102" y="5909896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전투와 함께 계속 확인 할 수 있도록 만들기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00730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B922A-7385-48FA-A651-47539E75C9A0}"/>
              </a:ext>
            </a:extLst>
          </p:cNvPr>
          <p:cNvSpPr txBox="1"/>
          <p:nvPr/>
        </p:nvSpPr>
        <p:spPr>
          <a:xfrm>
            <a:off x="448574" y="191284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구현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9E9052B-5915-4237-A234-CA4CDF912360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641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CF561C-88B9-4B01-A7F1-B00C8E14E193}"/>
              </a:ext>
            </a:extLst>
          </p:cNvPr>
          <p:cNvSpPr txBox="1"/>
          <p:nvPr/>
        </p:nvSpPr>
        <p:spPr>
          <a:xfrm>
            <a:off x="3854841" y="2613392"/>
            <a:ext cx="44823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dirty="0"/>
              <a:t>문서 끝</a:t>
            </a:r>
          </a:p>
        </p:txBody>
      </p:sp>
    </p:spTree>
    <p:extLst>
      <p:ext uri="{BB962C8B-B14F-4D97-AF65-F5344CB8AC3E}">
        <p14:creationId xmlns:p14="http://schemas.microsoft.com/office/powerpoint/2010/main" val="377944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4125-3FD7-415A-95ED-00FF2C4F4059}"/>
              </a:ext>
            </a:extLst>
          </p:cNvPr>
          <p:cNvSpPr txBox="1"/>
          <p:nvPr/>
        </p:nvSpPr>
        <p:spPr>
          <a:xfrm>
            <a:off x="448574" y="191284"/>
            <a:ext cx="1049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INDEX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2EDD60-4AEE-42DD-9A23-9F459A5BA950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0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88578-63E8-4436-B0A2-A944F25E37C6}"/>
              </a:ext>
            </a:extLst>
          </p:cNvPr>
          <p:cNvSpPr txBox="1"/>
          <p:nvPr/>
        </p:nvSpPr>
        <p:spPr>
          <a:xfrm>
            <a:off x="448574" y="191284"/>
            <a:ext cx="19175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D09F63F-BEA2-45D8-8C57-9B30F71817F3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53D53F3-4936-4B8D-B30F-3F1255712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1" t="11308" r="7917" b="2952"/>
          <a:stretch/>
        </p:blipFill>
        <p:spPr>
          <a:xfrm>
            <a:off x="2314203" y="1319581"/>
            <a:ext cx="7563593" cy="42188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B08264-B297-4451-B3D4-757316926B3D}"/>
              </a:ext>
            </a:extLst>
          </p:cNvPr>
          <p:cNvSpPr/>
          <p:nvPr/>
        </p:nvSpPr>
        <p:spPr>
          <a:xfrm>
            <a:off x="2441574" y="1492250"/>
            <a:ext cx="2187575" cy="879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7A22DC-46CC-4311-BF8F-EAFBF2C09088}"/>
              </a:ext>
            </a:extLst>
          </p:cNvPr>
          <p:cNvSpPr/>
          <p:nvPr/>
        </p:nvSpPr>
        <p:spPr>
          <a:xfrm>
            <a:off x="4918074" y="4902200"/>
            <a:ext cx="2406651" cy="655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593256-E8BF-4CF6-A87E-A4AA1FAE141F}"/>
              </a:ext>
            </a:extLst>
          </p:cNvPr>
          <p:cNvSpPr/>
          <p:nvPr/>
        </p:nvSpPr>
        <p:spPr>
          <a:xfrm>
            <a:off x="8451850" y="2482849"/>
            <a:ext cx="1463676" cy="803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E75344-D286-499E-8F90-3459D469CD69}"/>
              </a:ext>
            </a:extLst>
          </p:cNvPr>
          <p:cNvSpPr txBox="1"/>
          <p:nvPr/>
        </p:nvSpPr>
        <p:spPr>
          <a:xfrm>
            <a:off x="505724" y="892490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상태 정보 </a:t>
            </a:r>
            <a:r>
              <a:rPr lang="en-US" altLang="ko-KR" b="1" dirty="0"/>
              <a:t>(</a:t>
            </a:r>
            <a:r>
              <a:rPr lang="ko-KR" altLang="en-US" b="1" dirty="0"/>
              <a:t>체력 </a:t>
            </a:r>
            <a:r>
              <a:rPr lang="en-US" altLang="ko-KR" b="1" dirty="0"/>
              <a:t>/ </a:t>
            </a:r>
            <a:r>
              <a:rPr lang="ko-KR" altLang="en-US" b="1" dirty="0" err="1"/>
              <a:t>대쉬</a:t>
            </a:r>
            <a:r>
              <a:rPr lang="ko-KR" altLang="en-US" b="1" dirty="0"/>
              <a:t> </a:t>
            </a:r>
            <a:r>
              <a:rPr lang="en-US" altLang="ko-KR" b="1" dirty="0"/>
              <a:t>/ </a:t>
            </a:r>
            <a:r>
              <a:rPr lang="ko-KR" altLang="en-US" b="1" dirty="0"/>
              <a:t>버프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CFE9056-BBEA-4505-867C-A1B0BD977BB2}"/>
              </a:ext>
            </a:extLst>
          </p:cNvPr>
          <p:cNvCxnSpPr>
            <a:cxnSpLocks/>
            <a:stCxn id="23" idx="2"/>
            <a:endCxn id="16" idx="1"/>
          </p:cNvCxnSpPr>
          <p:nvPr/>
        </p:nvCxnSpPr>
        <p:spPr>
          <a:xfrm rot="16200000" flipH="1">
            <a:off x="1997054" y="1487468"/>
            <a:ext cx="670166" cy="2188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692137-675C-4ABF-81F0-E123170F9C69}"/>
              </a:ext>
            </a:extLst>
          </p:cNvPr>
          <p:cNvSpPr txBox="1"/>
          <p:nvPr/>
        </p:nvSpPr>
        <p:spPr>
          <a:xfrm>
            <a:off x="1838780" y="4155044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Skill</a:t>
            </a:r>
            <a:r>
              <a:rPr lang="ko-KR" altLang="en-US" b="1" dirty="0"/>
              <a:t>정보 </a:t>
            </a:r>
            <a:r>
              <a:rPr lang="en-US" altLang="ko-KR" b="1" dirty="0"/>
              <a:t>(</a:t>
            </a:r>
            <a:r>
              <a:rPr lang="ko-KR" altLang="en-US" b="1" dirty="0"/>
              <a:t>사용 가능 여부 </a:t>
            </a:r>
            <a:r>
              <a:rPr lang="en-US" altLang="ko-KR" b="1" dirty="0"/>
              <a:t>/ </a:t>
            </a:r>
            <a:r>
              <a:rPr lang="ko-KR" altLang="en-US" b="1" dirty="0"/>
              <a:t>스킬 종류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ACCE7E-29BC-47DF-BA60-96DC1EB29092}"/>
              </a:ext>
            </a:extLst>
          </p:cNvPr>
          <p:cNvCxnSpPr>
            <a:cxnSpLocks/>
            <a:stCxn id="26" idx="2"/>
            <a:endCxn id="17" idx="1"/>
          </p:cNvCxnSpPr>
          <p:nvPr/>
        </p:nvCxnSpPr>
        <p:spPr>
          <a:xfrm rot="16200000" flipH="1">
            <a:off x="4066528" y="4378288"/>
            <a:ext cx="705458" cy="9976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E2716F-38BD-46BB-919F-153AB7D407FB}"/>
              </a:ext>
            </a:extLst>
          </p:cNvPr>
          <p:cNvSpPr txBox="1"/>
          <p:nvPr/>
        </p:nvSpPr>
        <p:spPr>
          <a:xfrm>
            <a:off x="7044886" y="1682629"/>
            <a:ext cx="498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미션정보 </a:t>
            </a:r>
            <a:r>
              <a:rPr lang="en-US" altLang="ko-KR" b="1" dirty="0"/>
              <a:t>(</a:t>
            </a:r>
            <a:r>
              <a:rPr lang="ko-KR" altLang="en-US" b="1" dirty="0"/>
              <a:t>미션 목표 </a:t>
            </a:r>
            <a:r>
              <a:rPr lang="en-US" altLang="ko-KR" b="1" dirty="0"/>
              <a:t>/ </a:t>
            </a:r>
            <a:r>
              <a:rPr lang="ko-KR" altLang="en-US" b="1" dirty="0"/>
              <a:t>남은 기간 </a:t>
            </a:r>
            <a:r>
              <a:rPr lang="en-US" altLang="ko-KR" b="1" dirty="0"/>
              <a:t>/ </a:t>
            </a:r>
            <a:r>
              <a:rPr lang="ko-KR" altLang="en-US" b="1" dirty="0"/>
              <a:t>목표 횟수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2514AF-FB44-4306-97BA-EA5753B01862}"/>
              </a:ext>
            </a:extLst>
          </p:cNvPr>
          <p:cNvCxnSpPr>
            <a:cxnSpLocks/>
            <a:stCxn id="30" idx="2"/>
            <a:endCxn id="18" idx="0"/>
          </p:cNvCxnSpPr>
          <p:nvPr/>
        </p:nvCxnSpPr>
        <p:spPr>
          <a:xfrm rot="5400000">
            <a:off x="9144457" y="2091193"/>
            <a:ext cx="430888" cy="3524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8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B3BB3-21AC-4CBB-BD67-1D94F2022395}"/>
              </a:ext>
            </a:extLst>
          </p:cNvPr>
          <p:cNvSpPr txBox="1"/>
          <p:nvPr/>
        </p:nvSpPr>
        <p:spPr>
          <a:xfrm>
            <a:off x="448574" y="191284"/>
            <a:ext cx="23711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기존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UI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의 문제점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221932-A99C-4F68-89E2-B8CA506557B4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0217C6-720D-4C17-B189-664E2D2CB085}"/>
              </a:ext>
            </a:extLst>
          </p:cNvPr>
          <p:cNvGrpSpPr/>
          <p:nvPr/>
        </p:nvGrpSpPr>
        <p:grpSpPr>
          <a:xfrm>
            <a:off x="448574" y="2282744"/>
            <a:ext cx="8274426" cy="2292512"/>
            <a:chOff x="448574" y="2207404"/>
            <a:chExt cx="8274426" cy="22925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A3B0D7-565E-4DA2-95E6-0E018D1D18F5}"/>
                </a:ext>
              </a:extLst>
            </p:cNvPr>
            <p:cNvSpPr txBox="1"/>
            <p:nvPr/>
          </p:nvSpPr>
          <p:spPr>
            <a:xfrm>
              <a:off x="448574" y="2207404"/>
              <a:ext cx="2358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지적 받은 문제점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774A25-3FF3-45A6-951D-A4F587658303}"/>
                </a:ext>
              </a:extLst>
            </p:cNvPr>
            <p:cNvSpPr txBox="1"/>
            <p:nvPr/>
          </p:nvSpPr>
          <p:spPr>
            <a:xfrm>
              <a:off x="621102" y="2723077"/>
              <a:ext cx="4560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어떤 정보가 뭘 표기하는 지 알 수 없다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82F9A-E060-498B-9A57-DCDCAF47E1BF}"/>
                </a:ext>
              </a:extLst>
            </p:cNvPr>
            <p:cNvSpPr txBox="1"/>
            <p:nvPr/>
          </p:nvSpPr>
          <p:spPr>
            <a:xfrm>
              <a:off x="621102" y="3192246"/>
              <a:ext cx="8101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플레이어 </a:t>
              </a:r>
              <a:r>
                <a:rPr lang="ko-KR" altLang="en-US" b="1" dirty="0" err="1"/>
                <a:t>대쉬</a:t>
              </a:r>
              <a:r>
                <a:rPr lang="ko-KR" altLang="en-US" b="1" dirty="0"/>
                <a:t> 정보가 마나</a:t>
              </a:r>
              <a:r>
                <a:rPr lang="en-US" altLang="ko-KR" b="1" dirty="0"/>
                <a:t>(</a:t>
              </a:r>
              <a:r>
                <a:rPr lang="ko-KR" altLang="en-US" b="1" dirty="0"/>
                <a:t>스킬을 사용하기 위한 코스트</a:t>
              </a:r>
              <a:r>
                <a:rPr lang="en-US" altLang="ko-KR" b="1" dirty="0"/>
                <a:t>) </a:t>
              </a:r>
              <a:r>
                <a:rPr lang="ko-KR" altLang="en-US" b="1" dirty="0"/>
                <a:t>정보로 보인다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AFC400-3889-4123-B11C-440FD1DFF218}"/>
                </a:ext>
              </a:extLst>
            </p:cNvPr>
            <p:cNvSpPr txBox="1"/>
            <p:nvPr/>
          </p:nvSpPr>
          <p:spPr>
            <a:xfrm>
              <a:off x="621102" y="3661415"/>
              <a:ext cx="4309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버프 부분의 의미가 너무 알 수 없다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F47915-ED50-452D-992A-36DA6C434EC5}"/>
                </a:ext>
              </a:extLst>
            </p:cNvPr>
            <p:cNvSpPr txBox="1"/>
            <p:nvPr/>
          </p:nvSpPr>
          <p:spPr>
            <a:xfrm>
              <a:off x="621102" y="4130584"/>
              <a:ext cx="4227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눈이 너무 여러 곳을 향해야만 한다</a:t>
              </a:r>
              <a:r>
                <a:rPr lang="en-US" altLang="ko-KR" b="1" dirty="0"/>
                <a:t>.</a:t>
              </a:r>
              <a:endParaRPr lang="ko-KR" altLang="en-US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7D4D0C-02B6-4DDB-AB88-3806D024DC45}"/>
              </a:ext>
            </a:extLst>
          </p:cNvPr>
          <p:cNvSpPr txBox="1"/>
          <p:nvPr/>
        </p:nvSpPr>
        <p:spPr>
          <a:xfrm>
            <a:off x="290422" y="890288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해당 문서에서는 그래픽 적인 지적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색 </a:t>
            </a:r>
            <a:r>
              <a:rPr lang="en-US" altLang="ko-KR" b="1" dirty="0">
                <a:solidFill>
                  <a:srgbClr val="FF0000"/>
                </a:solidFill>
              </a:rPr>
              <a:t>/ </a:t>
            </a:r>
            <a:r>
              <a:rPr lang="ko-KR" altLang="en-US" b="1" dirty="0">
                <a:solidFill>
                  <a:srgbClr val="FF0000"/>
                </a:solidFill>
              </a:rPr>
              <a:t>모양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b="1" dirty="0">
                <a:solidFill>
                  <a:srgbClr val="FF0000"/>
                </a:solidFill>
              </a:rPr>
              <a:t>등에 대해 다루지 않습니다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9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839C02-3C8E-4323-99E0-3E939C3E1378}"/>
              </a:ext>
            </a:extLst>
          </p:cNvPr>
          <p:cNvSpPr txBox="1"/>
          <p:nvPr/>
        </p:nvSpPr>
        <p:spPr>
          <a:xfrm>
            <a:off x="448574" y="1064404"/>
            <a:ext cx="6037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유저가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를 통해서 알아야 하는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324B9-7754-4460-B307-33735C607A8D}"/>
              </a:ext>
            </a:extLst>
          </p:cNvPr>
          <p:cNvSpPr txBox="1"/>
          <p:nvPr/>
        </p:nvSpPr>
        <p:spPr>
          <a:xfrm>
            <a:off x="621102" y="1580077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플레이어의 현재 체력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ABC33-5523-4FFD-9E86-7A430FD59A1B}"/>
              </a:ext>
            </a:extLst>
          </p:cNvPr>
          <p:cNvSpPr txBox="1"/>
          <p:nvPr/>
        </p:nvSpPr>
        <p:spPr>
          <a:xfrm>
            <a:off x="621102" y="2049246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몬스터의 체력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32276-C72D-4032-A31C-4CA64AECB4C9}"/>
              </a:ext>
            </a:extLst>
          </p:cNvPr>
          <p:cNvSpPr txBox="1"/>
          <p:nvPr/>
        </p:nvSpPr>
        <p:spPr>
          <a:xfrm>
            <a:off x="621102" y="2518415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스킬의 </a:t>
            </a:r>
            <a:r>
              <a:rPr lang="ko-KR" altLang="en-US" b="1" dirty="0" err="1"/>
              <a:t>쿨타임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54EB6-3A76-4320-A33E-A27F1943A0D1}"/>
              </a:ext>
            </a:extLst>
          </p:cNvPr>
          <p:cNvSpPr txBox="1"/>
          <p:nvPr/>
        </p:nvSpPr>
        <p:spPr>
          <a:xfrm>
            <a:off x="621102" y="2987584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변신 게이지의 용량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A0CE6-73AD-4450-A8FD-E7E2D548BF9F}"/>
              </a:ext>
            </a:extLst>
          </p:cNvPr>
          <p:cNvSpPr txBox="1"/>
          <p:nvPr/>
        </p:nvSpPr>
        <p:spPr>
          <a:xfrm>
            <a:off x="621102" y="345675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</a:t>
            </a:r>
            <a:r>
              <a:rPr lang="ko-KR" altLang="en-US" b="1" dirty="0"/>
              <a:t>현재 미션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8BEF6-3D93-438A-AE01-0F6F5792E99D}"/>
              </a:ext>
            </a:extLst>
          </p:cNvPr>
          <p:cNvSpPr txBox="1"/>
          <p:nvPr/>
        </p:nvSpPr>
        <p:spPr>
          <a:xfrm>
            <a:off x="448574" y="4179647"/>
            <a:ext cx="60131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즉시 알 필요는 없으나 표기해야 하는 정보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8CA785-0467-4BC6-8BA0-D8015AFBEAF1}"/>
              </a:ext>
            </a:extLst>
          </p:cNvPr>
          <p:cNvGrpSpPr/>
          <p:nvPr/>
        </p:nvGrpSpPr>
        <p:grpSpPr>
          <a:xfrm>
            <a:off x="621102" y="4680078"/>
            <a:ext cx="7117654" cy="1338698"/>
            <a:chOff x="370936" y="4396829"/>
            <a:chExt cx="7117654" cy="13386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CE1DA0-F8E3-4720-BA82-776E6E4D8275}"/>
                </a:ext>
              </a:extLst>
            </p:cNvPr>
            <p:cNvSpPr txBox="1"/>
            <p:nvPr/>
          </p:nvSpPr>
          <p:spPr>
            <a:xfrm>
              <a:off x="370936" y="4396829"/>
              <a:ext cx="214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플레이어의 </a:t>
              </a:r>
              <a:r>
                <a:rPr lang="ko-KR" altLang="en-US" b="1" dirty="0" err="1"/>
                <a:t>스텟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921305-82F8-4233-BDEC-6992273D8401}"/>
                </a:ext>
              </a:extLst>
            </p:cNvPr>
            <p:cNvSpPr txBox="1"/>
            <p:nvPr/>
          </p:nvSpPr>
          <p:spPr>
            <a:xfrm>
              <a:off x="370936" y="4881512"/>
              <a:ext cx="7117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획득한 버프와 총량 </a:t>
              </a:r>
              <a:r>
                <a:rPr lang="en-US" altLang="ko-KR" b="1" dirty="0"/>
                <a:t>(</a:t>
              </a:r>
              <a:r>
                <a:rPr lang="ko-KR" altLang="en-US" b="1" dirty="0"/>
                <a:t>공격력 값에 얼마나 포함 되어 올라갔는지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3084C-8390-4586-AFBA-E4CB022E350C}"/>
                </a:ext>
              </a:extLst>
            </p:cNvPr>
            <p:cNvSpPr txBox="1"/>
            <p:nvPr/>
          </p:nvSpPr>
          <p:spPr>
            <a:xfrm>
              <a:off x="370936" y="5366195"/>
              <a:ext cx="1909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스킬의 </a:t>
              </a:r>
              <a:r>
                <a:rPr lang="ko-KR" altLang="en-US" b="1" dirty="0" err="1"/>
                <a:t>쿨타임</a:t>
              </a:r>
              <a:endParaRPr lang="ko-KR" altLang="en-US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18F540F-17CF-4614-8B94-199BF8A610AE}"/>
              </a:ext>
            </a:extLst>
          </p:cNvPr>
          <p:cNvSpPr txBox="1"/>
          <p:nvPr/>
        </p:nvSpPr>
        <p:spPr>
          <a:xfrm>
            <a:off x="448574" y="191284"/>
            <a:ext cx="44614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UI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를 통해 표기 하고자 하는 정보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0CA878-3601-446D-B3AB-A4623E7066B0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1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68C7A4-5219-4646-B1C3-8123932F8A52}"/>
              </a:ext>
            </a:extLst>
          </p:cNvPr>
          <p:cNvSpPr txBox="1"/>
          <p:nvPr/>
        </p:nvSpPr>
        <p:spPr>
          <a:xfrm>
            <a:off x="448574" y="191284"/>
            <a:ext cx="2481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기획의도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DEF1EF-8656-4F43-9B14-A355A604C3F5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DE3485-848C-4D6F-8AF9-182E28F7200A}"/>
              </a:ext>
            </a:extLst>
          </p:cNvPr>
          <p:cNvSpPr txBox="1"/>
          <p:nvPr/>
        </p:nvSpPr>
        <p:spPr>
          <a:xfrm>
            <a:off x="448574" y="1844594"/>
            <a:ext cx="3403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전투 시 필요 정보 우선도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A74D0-9E67-48F3-B536-E3F1B7B5044E}"/>
              </a:ext>
            </a:extLst>
          </p:cNvPr>
          <p:cNvSpPr txBox="1"/>
          <p:nvPr/>
        </p:nvSpPr>
        <p:spPr>
          <a:xfrm>
            <a:off x="621102" y="2360267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- 1</a:t>
            </a:r>
            <a:r>
              <a:rPr lang="ko-KR" altLang="en-US" b="1" dirty="0"/>
              <a:t>순위 나의 상태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D1E08-AB0C-42DA-9396-B2AEDA1BBDEC}"/>
              </a:ext>
            </a:extLst>
          </p:cNvPr>
          <p:cNvSpPr txBox="1"/>
          <p:nvPr/>
        </p:nvSpPr>
        <p:spPr>
          <a:xfrm>
            <a:off x="621102" y="2806184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- 2</a:t>
            </a:r>
            <a:r>
              <a:rPr lang="ko-KR" altLang="en-US" b="1" dirty="0"/>
              <a:t>순위 몬스터의 위치와 상태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69E5E-615B-475A-BFE1-D2D4911B0A26}"/>
              </a:ext>
            </a:extLst>
          </p:cNvPr>
          <p:cNvSpPr txBox="1"/>
          <p:nvPr/>
        </p:nvSpPr>
        <p:spPr>
          <a:xfrm>
            <a:off x="621102" y="3252101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- 3</a:t>
            </a:r>
            <a:r>
              <a:rPr lang="ko-KR" altLang="en-US" b="1" dirty="0"/>
              <a:t>순위 스킬의 상태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D5F59-3BF7-4EF5-AFBC-6EDB2254C66D}"/>
              </a:ext>
            </a:extLst>
          </p:cNvPr>
          <p:cNvSpPr txBox="1"/>
          <p:nvPr/>
        </p:nvSpPr>
        <p:spPr>
          <a:xfrm>
            <a:off x="621102" y="3698018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- 4</a:t>
            </a:r>
            <a:r>
              <a:rPr lang="ko-KR" altLang="en-US" b="1" dirty="0"/>
              <a:t>순위 체력의 상태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AC53A-2170-4B52-AC54-67C48C1E0711}"/>
              </a:ext>
            </a:extLst>
          </p:cNvPr>
          <p:cNvSpPr txBox="1"/>
          <p:nvPr/>
        </p:nvSpPr>
        <p:spPr>
          <a:xfrm>
            <a:off x="621102" y="4143935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- 5</a:t>
            </a:r>
            <a:r>
              <a:rPr lang="ko-KR" altLang="en-US" b="1" dirty="0"/>
              <a:t>순위 변신의 가능 여부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0F2B4-8A03-4E91-B062-6F350874138E}"/>
              </a:ext>
            </a:extLst>
          </p:cNvPr>
          <p:cNvSpPr txBox="1"/>
          <p:nvPr/>
        </p:nvSpPr>
        <p:spPr>
          <a:xfrm>
            <a:off x="621102" y="4589852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- 6</a:t>
            </a:r>
            <a:r>
              <a:rPr lang="ko-KR" altLang="en-US" b="1" dirty="0"/>
              <a:t>순위 미션의 정보</a:t>
            </a:r>
            <a:r>
              <a:rPr lang="en-US" altLang="ko-KR" b="1" dirty="0"/>
              <a:t>(</a:t>
            </a:r>
            <a:r>
              <a:rPr lang="ko-KR" altLang="en-US" b="1" dirty="0"/>
              <a:t>진행도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29111F-7041-4AC8-91FA-B0C6343A1334}"/>
              </a:ext>
            </a:extLst>
          </p:cNvPr>
          <p:cNvGrpSpPr/>
          <p:nvPr/>
        </p:nvGrpSpPr>
        <p:grpSpPr>
          <a:xfrm>
            <a:off x="6550149" y="1986115"/>
            <a:ext cx="5266712" cy="2885770"/>
            <a:chOff x="6550149" y="1986115"/>
            <a:chExt cx="5266712" cy="288577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1C09E9-E53B-4672-A2EE-7D4FE58D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50149" y="1986115"/>
              <a:ext cx="2885770" cy="288577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C34F4-911C-46EF-83B2-642C6C11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919" y="2238529"/>
              <a:ext cx="2380942" cy="2380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8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68C7A4-5219-4646-B1C3-8123932F8A52}"/>
              </a:ext>
            </a:extLst>
          </p:cNvPr>
          <p:cNvSpPr txBox="1"/>
          <p:nvPr/>
        </p:nvSpPr>
        <p:spPr>
          <a:xfrm>
            <a:off x="448574" y="191284"/>
            <a:ext cx="2481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기획의도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DEF1EF-8656-4F43-9B14-A355A604C3F5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772921-4F9B-41A9-B5F8-A67F1028B191}"/>
              </a:ext>
            </a:extLst>
          </p:cNvPr>
          <p:cNvGrpSpPr/>
          <p:nvPr/>
        </p:nvGrpSpPr>
        <p:grpSpPr>
          <a:xfrm>
            <a:off x="448574" y="2305320"/>
            <a:ext cx="7309418" cy="2247359"/>
            <a:chOff x="448574" y="1844594"/>
            <a:chExt cx="7309418" cy="22473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DE3485-848C-4D6F-8AF9-182E28F7200A}"/>
                </a:ext>
              </a:extLst>
            </p:cNvPr>
            <p:cNvSpPr txBox="1"/>
            <p:nvPr/>
          </p:nvSpPr>
          <p:spPr>
            <a:xfrm>
              <a:off x="448574" y="1844594"/>
              <a:ext cx="55899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변신을 </a:t>
              </a:r>
              <a:r>
                <a:rPr lang="ko-KR" altLang="en-US" sz="2200" b="1" dirty="0">
                  <a:solidFill>
                    <a:srgbClr val="FF0000"/>
                  </a:solidFill>
                </a:rPr>
                <a:t>상단 </a:t>
              </a:r>
              <a:r>
                <a:rPr lang="en-US" altLang="ko-KR" sz="2200" b="1" dirty="0">
                  <a:solidFill>
                    <a:srgbClr val="FF0000"/>
                  </a:solidFill>
                </a:rPr>
                <a:t>UI</a:t>
              </a:r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와 </a:t>
              </a:r>
              <a:r>
                <a:rPr lang="ko-KR" altLang="en-US" sz="2200" b="1" dirty="0">
                  <a:solidFill>
                    <a:srgbClr val="FF0000"/>
                  </a:solidFill>
                </a:rPr>
                <a:t>게임 속 상태로 </a:t>
              </a:r>
              <a:r>
                <a:rPr lang="ko-KR" altLang="en-US" sz="2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표기하기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CA74D0-9E67-48F3-B536-E3F1B7B5044E}"/>
                </a:ext>
              </a:extLst>
            </p:cNvPr>
            <p:cNvSpPr txBox="1"/>
            <p:nvPr/>
          </p:nvSpPr>
          <p:spPr>
            <a:xfrm>
              <a:off x="621102" y="2360267"/>
              <a:ext cx="7136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유저에게 중요한 것은 결국 변신이 가능한가</a:t>
              </a:r>
              <a:r>
                <a:rPr lang="en-US" altLang="ko-KR" b="1" dirty="0"/>
                <a:t>?</a:t>
              </a:r>
              <a:r>
                <a:rPr lang="ko-KR" altLang="en-US" b="1" dirty="0"/>
                <a:t> 에 대한 정보 여부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293EF4-9B25-4F96-8B6B-175060808053}"/>
                </a:ext>
              </a:extLst>
            </p:cNvPr>
            <p:cNvSpPr txBox="1"/>
            <p:nvPr/>
          </p:nvSpPr>
          <p:spPr>
            <a:xfrm>
              <a:off x="621102" y="2814385"/>
              <a:ext cx="322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중간중간에 확인만 하면 됨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C9E747-B028-45FB-87D2-2C4FC3119225}"/>
                </a:ext>
              </a:extLst>
            </p:cNvPr>
            <p:cNvSpPr txBox="1"/>
            <p:nvPr/>
          </p:nvSpPr>
          <p:spPr>
            <a:xfrm>
              <a:off x="621102" y="3268503"/>
              <a:ext cx="6258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변신이 가능 할 경우 게임 속 캐릭터 자체에게 효과주기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667491-C671-4413-8443-CB37C6348B97}"/>
                </a:ext>
              </a:extLst>
            </p:cNvPr>
            <p:cNvSpPr txBox="1"/>
            <p:nvPr/>
          </p:nvSpPr>
          <p:spPr>
            <a:xfrm>
              <a:off x="621102" y="3722621"/>
              <a:ext cx="687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 - </a:t>
              </a:r>
              <a:r>
                <a:rPr lang="ko-KR" altLang="en-US" b="1" dirty="0"/>
                <a:t>집중도가 조금 떨어지는 캐릭터 </a:t>
              </a:r>
              <a:r>
                <a:rPr lang="en-US" altLang="ko-KR" b="1" dirty="0"/>
                <a:t>UI </a:t>
              </a:r>
              <a:r>
                <a:rPr lang="ko-KR" altLang="en-US" b="1" dirty="0"/>
                <a:t>부분에 표기하여 공개하기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646CC8-3EFC-40E3-8E90-231E4B50D87F}"/>
              </a:ext>
            </a:extLst>
          </p:cNvPr>
          <p:cNvCxnSpPr>
            <a:cxnSpLocks/>
          </p:cNvCxnSpPr>
          <p:nvPr/>
        </p:nvCxnSpPr>
        <p:spPr>
          <a:xfrm>
            <a:off x="1457864" y="2720588"/>
            <a:ext cx="1043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855797-7886-4828-8408-2B7D54689CAE}"/>
              </a:ext>
            </a:extLst>
          </p:cNvPr>
          <p:cNvCxnSpPr>
            <a:cxnSpLocks/>
          </p:cNvCxnSpPr>
          <p:nvPr/>
        </p:nvCxnSpPr>
        <p:spPr>
          <a:xfrm>
            <a:off x="2775069" y="2720588"/>
            <a:ext cx="1572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0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1473-6EE7-41C9-A828-0234ACC957AB}"/>
              </a:ext>
            </a:extLst>
          </p:cNvPr>
          <p:cNvSpPr txBox="1"/>
          <p:nvPr/>
        </p:nvSpPr>
        <p:spPr>
          <a:xfrm>
            <a:off x="448574" y="191284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UI </a:t>
            </a: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시안 </a:t>
            </a:r>
            <a:r>
              <a:rPr lang="en-US" altLang="ko-KR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(1)</a:t>
            </a:r>
            <a:endParaRPr lang="ko-KR" altLang="en-US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2C522-7593-4950-8647-E77AE180FF5E}"/>
              </a:ext>
            </a:extLst>
          </p:cNvPr>
          <p:cNvCxnSpPr/>
          <p:nvPr/>
        </p:nvCxnSpPr>
        <p:spPr>
          <a:xfrm>
            <a:off x="290422" y="735700"/>
            <a:ext cx="1161115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849C44C-16D0-43D0-ACDD-16418D009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" t="11308" r="8751" b="2572"/>
          <a:stretch/>
        </p:blipFill>
        <p:spPr>
          <a:xfrm>
            <a:off x="1712118" y="1127938"/>
            <a:ext cx="8767761" cy="4925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9A4B1BB-6D13-49AF-A843-745524848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9" t="34571" r="8125" b="42286"/>
          <a:stretch/>
        </p:blipFill>
        <p:spPr>
          <a:xfrm>
            <a:off x="10003629" y="2657475"/>
            <a:ext cx="476250" cy="15430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0AFEC6-B4D6-4F12-AB0B-1CFC9C0B818E}"/>
              </a:ext>
            </a:extLst>
          </p:cNvPr>
          <p:cNvSpPr txBox="1"/>
          <p:nvPr/>
        </p:nvSpPr>
        <p:spPr>
          <a:xfrm>
            <a:off x="10514524" y="2011144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탭 글자 키워</a:t>
            </a:r>
            <a:endParaRPr lang="en-US" altLang="ko-KR" b="1" dirty="0"/>
          </a:p>
          <a:p>
            <a:r>
              <a:rPr lang="ko-KR" altLang="en-US" b="1" dirty="0"/>
              <a:t>달라고 하심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DF5585C-5110-4500-901E-44BD3A268E43}"/>
              </a:ext>
            </a:extLst>
          </p:cNvPr>
          <p:cNvSpPr/>
          <p:nvPr/>
        </p:nvSpPr>
        <p:spPr>
          <a:xfrm>
            <a:off x="2362200" y="1562107"/>
            <a:ext cx="1800225" cy="25714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91B14CE-F1FC-4B9C-ACE3-CACA9567035F}"/>
              </a:ext>
            </a:extLst>
          </p:cNvPr>
          <p:cNvSpPr/>
          <p:nvPr/>
        </p:nvSpPr>
        <p:spPr>
          <a:xfrm>
            <a:off x="2057400" y="1295391"/>
            <a:ext cx="790575" cy="790575"/>
          </a:xfrm>
          <a:prstGeom prst="diamon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7F0B0261-A924-4BC5-BECA-7452E823FA7E}"/>
              </a:ext>
            </a:extLst>
          </p:cNvPr>
          <p:cNvSpPr/>
          <p:nvPr/>
        </p:nvSpPr>
        <p:spPr>
          <a:xfrm>
            <a:off x="5033157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4F4DD32F-9F61-48A8-AB66-863A2685867A}"/>
              </a:ext>
            </a:extLst>
          </p:cNvPr>
          <p:cNvSpPr/>
          <p:nvPr/>
        </p:nvSpPr>
        <p:spPr>
          <a:xfrm>
            <a:off x="5775620" y="4885581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순서도: 판단 25">
            <a:extLst>
              <a:ext uri="{FF2B5EF4-FFF2-40B4-BE49-F238E27FC236}">
                <a16:creationId xmlns:a16="http://schemas.microsoft.com/office/drawing/2014/main" id="{37B4750C-9593-424A-A1B9-8EF3DE71B615}"/>
              </a:ext>
            </a:extLst>
          </p:cNvPr>
          <p:cNvSpPr/>
          <p:nvPr/>
        </p:nvSpPr>
        <p:spPr>
          <a:xfrm>
            <a:off x="6518084" y="4885579"/>
            <a:ext cx="640758" cy="663804"/>
          </a:xfrm>
          <a:prstGeom prst="flowChartDecisi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D905CB-EC24-4F16-885E-C33BE52EB57F}"/>
              </a:ext>
            </a:extLst>
          </p:cNvPr>
          <p:cNvSpPr/>
          <p:nvPr/>
        </p:nvSpPr>
        <p:spPr>
          <a:xfrm>
            <a:off x="5678375" y="5715630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36BF35A-6318-485D-8863-6686EDF32FD0}"/>
              </a:ext>
            </a:extLst>
          </p:cNvPr>
          <p:cNvSpPr/>
          <p:nvPr/>
        </p:nvSpPr>
        <p:spPr>
          <a:xfrm>
            <a:off x="6016093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CC84679-6259-484D-B0C1-7DB6A6B67053}"/>
              </a:ext>
            </a:extLst>
          </p:cNvPr>
          <p:cNvSpPr/>
          <p:nvPr/>
        </p:nvSpPr>
        <p:spPr>
          <a:xfrm>
            <a:off x="6357584" y="5724206"/>
            <a:ext cx="194490" cy="19449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8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81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636</Words>
  <Application>Microsoft Office PowerPoint</Application>
  <PresentationFormat>와이드스크린</PresentationFormat>
  <Paragraphs>131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강일구</dc:creator>
  <cp:lastModifiedBy>강일구</cp:lastModifiedBy>
  <cp:revision>66</cp:revision>
  <dcterms:created xsi:type="dcterms:W3CDTF">2019-10-15T12:40:17Z</dcterms:created>
  <dcterms:modified xsi:type="dcterms:W3CDTF">2019-10-17T13:07:06Z</dcterms:modified>
</cp:coreProperties>
</file>